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5"/>
  </p:notesMasterIdLst>
  <p:handoutMasterIdLst>
    <p:handoutMasterId r:id="rId16"/>
  </p:handoutMasterIdLst>
  <p:sldIdLst>
    <p:sldId id="256" r:id="rId2"/>
    <p:sldId id="257" r:id="rId3"/>
    <p:sldId id="270" r:id="rId4"/>
    <p:sldId id="259" r:id="rId5"/>
    <p:sldId id="260" r:id="rId6"/>
    <p:sldId id="269" r:id="rId7"/>
    <p:sldId id="276" r:id="rId8"/>
    <p:sldId id="261" r:id="rId9"/>
    <p:sldId id="263" r:id="rId10"/>
    <p:sldId id="262" r:id="rId11"/>
    <p:sldId id="264" r:id="rId12"/>
    <p:sldId id="265"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9" autoAdjust="0"/>
    <p:restoredTop sz="85482" autoAdjust="0"/>
  </p:normalViewPr>
  <p:slideViewPr>
    <p:cSldViewPr snapToGrid="0">
      <p:cViewPr varScale="1">
        <p:scale>
          <a:sx n="100" d="100"/>
          <a:sy n="100" d="100"/>
        </p:scale>
        <p:origin x="1158" y="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5" d="100"/>
          <a:sy n="65" d="100"/>
        </p:scale>
        <p:origin x="3154"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76C53A-CA7D-40B8-A5A6-66DF56C5BF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2968413-8E7E-4101-BC6D-426CD8AA5E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102744-4EA4-495B-8F20-ED1DDFCF593B}" type="datetimeFigureOut">
              <a:rPr lang="en-US" smtClean="0"/>
              <a:t>5/17/2022</a:t>
            </a:fld>
            <a:endParaRPr lang="en-US"/>
          </a:p>
        </p:txBody>
      </p:sp>
      <p:sp>
        <p:nvSpPr>
          <p:cNvPr id="4" name="Footer Placeholder 3">
            <a:extLst>
              <a:ext uri="{FF2B5EF4-FFF2-40B4-BE49-F238E27FC236}">
                <a16:creationId xmlns:a16="http://schemas.microsoft.com/office/drawing/2014/main" id="{42BBF312-38F9-4BBB-A8AA-AB8257E878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AE4168-3449-491A-A241-5548837AF7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DF2120-87D9-4D12-AAAC-1A56F1E670DD}" type="slidenum">
              <a:rPr lang="en-US" smtClean="0"/>
              <a:t>‹#›</a:t>
            </a:fld>
            <a:endParaRPr lang="en-US"/>
          </a:p>
        </p:txBody>
      </p:sp>
    </p:spTree>
    <p:extLst>
      <p:ext uri="{BB962C8B-B14F-4D97-AF65-F5344CB8AC3E}">
        <p14:creationId xmlns:p14="http://schemas.microsoft.com/office/powerpoint/2010/main" val="3236223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9B6FE4-5F94-4642-9F6D-17BC6CFCF87E}" type="datetimeFigureOut">
              <a:rPr lang="en-US" smtClean="0"/>
              <a:pPr/>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F95BB-5533-4C35-92A5-BA4AFC09CAD4}" type="slidenum">
              <a:rPr lang="en-US" smtClean="0"/>
              <a:pPr/>
              <a:t>‹#›</a:t>
            </a:fld>
            <a:endParaRPr lang="en-US"/>
          </a:p>
        </p:txBody>
      </p:sp>
    </p:spTree>
    <p:extLst>
      <p:ext uri="{BB962C8B-B14F-4D97-AF65-F5344CB8AC3E}">
        <p14:creationId xmlns:p14="http://schemas.microsoft.com/office/powerpoint/2010/main" val="23791696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8F95BB-5533-4C35-92A5-BA4AFC09CAD4}" type="slidenum">
              <a:rPr lang="en-US" smtClean="0"/>
              <a:pPr/>
              <a:t>1</a:t>
            </a:fld>
            <a:endParaRPr lang="en-US"/>
          </a:p>
        </p:txBody>
      </p:sp>
    </p:spTree>
    <p:extLst>
      <p:ext uri="{BB962C8B-B14F-4D97-AF65-F5344CB8AC3E}">
        <p14:creationId xmlns:p14="http://schemas.microsoft.com/office/powerpoint/2010/main" val="4051597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8F95BB-5533-4C35-92A5-BA4AFC09CAD4}" type="slidenum">
              <a:rPr lang="en-US" smtClean="0"/>
              <a:pPr/>
              <a:t>2</a:t>
            </a:fld>
            <a:endParaRPr lang="en-US"/>
          </a:p>
        </p:txBody>
      </p:sp>
    </p:spTree>
    <p:extLst>
      <p:ext uri="{BB962C8B-B14F-4D97-AF65-F5344CB8AC3E}">
        <p14:creationId xmlns:p14="http://schemas.microsoft.com/office/powerpoint/2010/main" val="4051086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18F95BB-5533-4C35-92A5-BA4AFC09CAD4}" type="slidenum">
              <a:rPr lang="en-US" smtClean="0"/>
              <a:pPr/>
              <a:t>4</a:t>
            </a:fld>
            <a:endParaRPr lang="en-US"/>
          </a:p>
        </p:txBody>
      </p:sp>
    </p:spTree>
    <p:extLst>
      <p:ext uri="{BB962C8B-B14F-4D97-AF65-F5344CB8AC3E}">
        <p14:creationId xmlns:p14="http://schemas.microsoft.com/office/powerpoint/2010/main" val="2056507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8F95BB-5533-4C35-92A5-BA4AFC09CAD4}" type="slidenum">
              <a:rPr lang="en-US" smtClean="0"/>
              <a:pPr/>
              <a:t>6</a:t>
            </a:fld>
            <a:endParaRPr lang="en-US"/>
          </a:p>
        </p:txBody>
      </p:sp>
    </p:spTree>
    <p:extLst>
      <p:ext uri="{BB962C8B-B14F-4D97-AF65-F5344CB8AC3E}">
        <p14:creationId xmlns:p14="http://schemas.microsoft.com/office/powerpoint/2010/main" val="2684371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8F95BB-5533-4C35-92A5-BA4AFC09CAD4}" type="slidenum">
              <a:rPr lang="en-US" smtClean="0"/>
              <a:pPr/>
              <a:t>7</a:t>
            </a:fld>
            <a:endParaRPr lang="en-US"/>
          </a:p>
        </p:txBody>
      </p:sp>
    </p:spTree>
    <p:extLst>
      <p:ext uri="{BB962C8B-B14F-4D97-AF65-F5344CB8AC3E}">
        <p14:creationId xmlns:p14="http://schemas.microsoft.com/office/powerpoint/2010/main" val="3102334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8F95BB-5533-4C35-92A5-BA4AFC09CAD4}" type="slidenum">
              <a:rPr lang="en-US" smtClean="0"/>
              <a:pPr/>
              <a:t>11</a:t>
            </a:fld>
            <a:endParaRPr lang="en-US"/>
          </a:p>
        </p:txBody>
      </p:sp>
    </p:spTree>
    <p:extLst>
      <p:ext uri="{BB962C8B-B14F-4D97-AF65-F5344CB8AC3E}">
        <p14:creationId xmlns:p14="http://schemas.microsoft.com/office/powerpoint/2010/main" val="551656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AE56C14-5EE8-4D60-8D7D-56C760977BDC}" type="datetime1">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C90DD-F8AD-46D8-86B8-D77E3229A187}" type="slidenum">
              <a:rPr lang="en-US" smtClean="0"/>
              <a:pPr/>
              <a:t>‹#›</a:t>
            </a:fld>
            <a:endParaRPr lang="en-US"/>
          </a:p>
        </p:txBody>
      </p:sp>
      <p:sp>
        <p:nvSpPr>
          <p:cNvPr id="7" name="Title 1"/>
          <p:cNvSpPr txBox="1">
            <a:spLocks/>
          </p:cNvSpPr>
          <p:nvPr userDrawn="1"/>
        </p:nvSpPr>
        <p:spPr>
          <a:xfrm>
            <a:off x="0" y="0"/>
            <a:ext cx="12192000" cy="1399309"/>
          </a:xfrm>
          <a:prstGeom prst="rect">
            <a:avLst/>
          </a:prstGeom>
          <a:solidFill>
            <a:schemeClr val="accent2">
              <a:lumMod val="60000"/>
              <a:lumOff val="40000"/>
            </a:schemeClr>
          </a:solidFill>
          <a:ln w="57150">
            <a:solidFill>
              <a:schemeClr val="accent2"/>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nSpc>
                <a:spcPct val="100000"/>
              </a:lnSpc>
            </a:pPr>
            <a:endParaRPr lang="en-US" sz="2800" b="1" dirty="0"/>
          </a:p>
        </p:txBody>
      </p:sp>
    </p:spTree>
    <p:extLst>
      <p:ext uri="{BB962C8B-B14F-4D97-AF65-F5344CB8AC3E}">
        <p14:creationId xmlns:p14="http://schemas.microsoft.com/office/powerpoint/2010/main" val="3817842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57606D-C296-4C8A-8469-21CB03AAA891}" type="datetime1">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C90DD-F8AD-46D8-86B8-D77E3229A187}" type="slidenum">
              <a:rPr lang="en-US" smtClean="0"/>
              <a:pPr/>
              <a:t>‹#›</a:t>
            </a:fld>
            <a:endParaRPr lang="en-US"/>
          </a:p>
        </p:txBody>
      </p:sp>
    </p:spTree>
    <p:extLst>
      <p:ext uri="{BB962C8B-B14F-4D97-AF65-F5344CB8AC3E}">
        <p14:creationId xmlns:p14="http://schemas.microsoft.com/office/powerpoint/2010/main" val="2555346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9B85DB-AB97-49BA-97EB-ECE72AC82ABD}" type="datetime1">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C90DD-F8AD-46D8-86B8-D77E3229A187}" type="slidenum">
              <a:rPr lang="en-US" smtClean="0"/>
              <a:pPr/>
              <a:t>‹#›</a:t>
            </a:fld>
            <a:endParaRPr lang="en-US"/>
          </a:p>
        </p:txBody>
      </p:sp>
    </p:spTree>
    <p:extLst>
      <p:ext uri="{BB962C8B-B14F-4D97-AF65-F5344CB8AC3E}">
        <p14:creationId xmlns:p14="http://schemas.microsoft.com/office/powerpoint/2010/main" val="1503380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prstGeom prst="rect">
            <a:avLst/>
          </a:prstGeom>
        </p:spPr>
        <p:txBody>
          <a:bodyPr anchor="ct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B6E3B-B6E2-4291-B8C3-6F1C1AB6E5D1}" type="datetime1">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18FB3-C17F-40D2-B3FB-E6D8F921CB53}"/>
              </a:ext>
            </a:extLst>
          </p:cNvPr>
          <p:cNvSpPr>
            <a:spLocks noGrp="1"/>
          </p:cNvSpPr>
          <p:nvPr>
            <p:ph type="sldNum" sz="quarter" idx="12"/>
          </p:nvPr>
        </p:nvSpPr>
        <p:spPr>
          <a:xfrm>
            <a:off x="8610600" y="6356350"/>
            <a:ext cx="2743200" cy="365125"/>
          </a:xfrm>
        </p:spPr>
        <p:txBody>
          <a:bodyPr/>
          <a:lstStyle/>
          <a:p>
            <a:fld id="{79DC90DD-F8AD-46D8-86B8-D77E3229A187}" type="slidenum">
              <a:rPr lang="en-US" smtClean="0"/>
              <a:pPr/>
              <a:t>‹#›</a:t>
            </a:fld>
            <a:endParaRPr lang="en-US"/>
          </a:p>
        </p:txBody>
      </p:sp>
    </p:spTree>
    <p:extLst>
      <p:ext uri="{BB962C8B-B14F-4D97-AF65-F5344CB8AC3E}">
        <p14:creationId xmlns:p14="http://schemas.microsoft.com/office/powerpoint/2010/main" val="1144086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24B594-43A7-4E26-A3EA-05CA47D18EFB}" type="datetime1">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C90DD-F8AD-46D8-86B8-D77E3229A187}" type="slidenum">
              <a:rPr lang="en-US" smtClean="0"/>
              <a:pPr/>
              <a:t>‹#›</a:t>
            </a:fld>
            <a:endParaRPr lang="en-US"/>
          </a:p>
        </p:txBody>
      </p:sp>
    </p:spTree>
    <p:extLst>
      <p:ext uri="{BB962C8B-B14F-4D97-AF65-F5344CB8AC3E}">
        <p14:creationId xmlns:p14="http://schemas.microsoft.com/office/powerpoint/2010/main" val="1181030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8A2964-32EF-4D75-8E98-16A9398AD134}" type="datetime1">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C90DD-F8AD-46D8-86B8-D77E3229A187}" type="slidenum">
              <a:rPr lang="en-US" smtClean="0"/>
              <a:pPr/>
              <a:t>‹#›</a:t>
            </a:fld>
            <a:endParaRPr lang="en-US"/>
          </a:p>
        </p:txBody>
      </p:sp>
    </p:spTree>
    <p:extLst>
      <p:ext uri="{BB962C8B-B14F-4D97-AF65-F5344CB8AC3E}">
        <p14:creationId xmlns:p14="http://schemas.microsoft.com/office/powerpoint/2010/main" val="2748071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9FF289-F7D8-4414-A1F5-1AB7DB5A5C48}" type="datetime1">
              <a:rPr lang="en-US" smtClean="0"/>
              <a:t>5/17/2022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DC90DD-F8AD-46D8-86B8-D77E3229A187}" type="slidenum">
              <a:rPr lang="en-US" smtClean="0"/>
              <a:pPr/>
              <a:t>‹#›</a:t>
            </a:fld>
            <a:endParaRPr lang="en-US"/>
          </a:p>
        </p:txBody>
      </p:sp>
    </p:spTree>
    <p:extLst>
      <p:ext uri="{BB962C8B-B14F-4D97-AF65-F5344CB8AC3E}">
        <p14:creationId xmlns:p14="http://schemas.microsoft.com/office/powerpoint/2010/main" val="39155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DE979D7C-F67F-4DAA-AA67-E144EE208C8B}" type="datetime1">
              <a:rPr lang="en-US" smtClean="0"/>
              <a:t>5/17/2022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DC90DD-F8AD-46D8-86B8-D77E3229A187}" type="slidenum">
              <a:rPr lang="en-US" smtClean="0"/>
              <a:pPr/>
              <a:t>‹#›</a:t>
            </a:fld>
            <a:endParaRPr lang="en-US"/>
          </a:p>
        </p:txBody>
      </p:sp>
    </p:spTree>
    <p:extLst>
      <p:ext uri="{BB962C8B-B14F-4D97-AF65-F5344CB8AC3E}">
        <p14:creationId xmlns:p14="http://schemas.microsoft.com/office/powerpoint/2010/main" val="888463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1B509-8B94-4D8D-B319-FCA123A6E0A3}" type="datetime1">
              <a:rPr lang="en-US" smtClean="0"/>
              <a:t>5/17/2022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DC90DD-F8AD-46D8-86B8-D77E3229A187}" type="slidenum">
              <a:rPr lang="en-US" smtClean="0"/>
              <a:pPr/>
              <a:t>‹#›</a:t>
            </a:fld>
            <a:endParaRPr lang="en-US"/>
          </a:p>
        </p:txBody>
      </p:sp>
    </p:spTree>
    <p:extLst>
      <p:ext uri="{BB962C8B-B14F-4D97-AF65-F5344CB8AC3E}">
        <p14:creationId xmlns:p14="http://schemas.microsoft.com/office/powerpoint/2010/main" val="343926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4433DC-74D7-4FD7-ABA4-51D415B6E526}" type="datetime1">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C90DD-F8AD-46D8-86B8-D77E3229A187}" type="slidenum">
              <a:rPr lang="en-US" smtClean="0"/>
              <a:pPr/>
              <a:t>‹#›</a:t>
            </a:fld>
            <a:endParaRPr lang="en-US"/>
          </a:p>
        </p:txBody>
      </p:sp>
    </p:spTree>
    <p:extLst>
      <p:ext uri="{BB962C8B-B14F-4D97-AF65-F5344CB8AC3E}">
        <p14:creationId xmlns:p14="http://schemas.microsoft.com/office/powerpoint/2010/main" val="4245341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23F789-C2E0-4087-8595-9009DE97CFE3}" type="datetime1">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C90DD-F8AD-46D8-86B8-D77E3229A187}" type="slidenum">
              <a:rPr lang="en-US" smtClean="0"/>
              <a:pPr/>
              <a:t>‹#›</a:t>
            </a:fld>
            <a:endParaRPr lang="en-US"/>
          </a:p>
        </p:txBody>
      </p:sp>
    </p:spTree>
    <p:extLst>
      <p:ext uri="{BB962C8B-B14F-4D97-AF65-F5344CB8AC3E}">
        <p14:creationId xmlns:p14="http://schemas.microsoft.com/office/powerpoint/2010/main" val="1561186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91397A8E-4BF0-4379-875C-D0DF45026AE9}" type="datetime1">
              <a:rPr lang="en-US" smtClean="0"/>
              <a:t>5/17/2022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dirty="0"/>
              <a:t>1</a:t>
            </a:r>
          </a:p>
        </p:txBody>
      </p:sp>
      <p:sp>
        <p:nvSpPr>
          <p:cNvPr id="9" name="Title 1"/>
          <p:cNvSpPr txBox="1">
            <a:spLocks/>
          </p:cNvSpPr>
          <p:nvPr/>
        </p:nvSpPr>
        <p:spPr>
          <a:xfrm>
            <a:off x="0" y="0"/>
            <a:ext cx="12192000" cy="1399309"/>
          </a:xfrm>
          <a:prstGeom prst="rect">
            <a:avLst/>
          </a:prstGeom>
          <a:solidFill>
            <a:schemeClr val="accent2">
              <a:lumMod val="60000"/>
              <a:lumOff val="40000"/>
            </a:schemeClr>
          </a:solidFill>
          <a:ln w="57150">
            <a:solidFill>
              <a:schemeClr val="accent2"/>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pPr>
              <a:lnSpc>
                <a:spcPct val="100000"/>
              </a:lnSpc>
            </a:pPr>
            <a:endParaRPr lang="en-US" sz="2800" b="1" dirty="0"/>
          </a:p>
        </p:txBody>
      </p:sp>
    </p:spTree>
    <p:extLst>
      <p:ext uri="{BB962C8B-B14F-4D97-AF65-F5344CB8AC3E}">
        <p14:creationId xmlns:p14="http://schemas.microsoft.com/office/powerpoint/2010/main" val="3585118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F863DA3-6125-423D-812E-67F710E6F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B5A2E17-3F1D-48FB-975E-1A7FFC047CDC}"/>
              </a:ext>
            </a:extLst>
          </p:cNvPr>
          <p:cNvSpPr txBox="1"/>
          <p:nvPr/>
        </p:nvSpPr>
        <p:spPr>
          <a:xfrm>
            <a:off x="4006113" y="5249841"/>
            <a:ext cx="4604487" cy="1338828"/>
          </a:xfrm>
          <a:prstGeom prst="rect">
            <a:avLst/>
          </a:prstGeom>
          <a:noFill/>
        </p:spPr>
        <p:txBody>
          <a:bodyPr wrap="square" rtlCol="0">
            <a:spAutoFit/>
          </a:bodyPr>
          <a:lstStyle/>
          <a:p>
            <a:pPr>
              <a:lnSpc>
                <a:spcPct val="150000"/>
              </a:lnSpc>
            </a:pPr>
            <a:r>
              <a:rPr lang="en-US" sz="1800" b="1" i="1" dirty="0">
                <a:solidFill>
                  <a:schemeClr val="bg1"/>
                </a:solidFill>
                <a:latin typeface="Cambria" panose="02040503050406030204" pitchFamily="18" charset="0"/>
                <a:cs typeface="Arial" panose="020B0604020202020204" pitchFamily="34" charset="0"/>
              </a:rPr>
              <a:t>GVHD: </a:t>
            </a:r>
            <a:r>
              <a:rPr lang="en-US" sz="1800" b="1" i="1" dirty="0" err="1">
                <a:solidFill>
                  <a:schemeClr val="bg1"/>
                </a:solidFill>
                <a:latin typeface="Cambria" panose="02040503050406030204" pitchFamily="18" charset="0"/>
                <a:cs typeface="Arial" panose="020B0604020202020204" pitchFamily="34" charset="0"/>
              </a:rPr>
              <a:t>ThS</a:t>
            </a:r>
            <a:r>
              <a:rPr lang="en-US" sz="1800" b="1" i="1" dirty="0">
                <a:solidFill>
                  <a:schemeClr val="bg1"/>
                </a:solidFill>
                <a:latin typeface="Cambria" panose="02040503050406030204" pitchFamily="18" charset="0"/>
                <a:cs typeface="Arial" panose="020B0604020202020204" pitchFamily="34" charset="0"/>
              </a:rPr>
              <a:t>. </a:t>
            </a:r>
            <a:r>
              <a:rPr lang="en-US" sz="1800" b="1" i="1" dirty="0" err="1">
                <a:solidFill>
                  <a:schemeClr val="bg1"/>
                </a:solidFill>
                <a:latin typeface="Cambria" panose="02040503050406030204" pitchFamily="18" charset="0"/>
                <a:cs typeface="Arial" panose="020B0604020202020204" pitchFamily="34" charset="0"/>
              </a:rPr>
              <a:t>Nguyễn</a:t>
            </a:r>
            <a:r>
              <a:rPr lang="en-US" sz="1800" b="1" i="1" dirty="0">
                <a:solidFill>
                  <a:schemeClr val="bg1"/>
                </a:solidFill>
                <a:latin typeface="Cambria" panose="02040503050406030204" pitchFamily="18" charset="0"/>
                <a:cs typeface="Arial" panose="020B0604020202020204" pitchFamily="34" charset="0"/>
              </a:rPr>
              <a:t> </a:t>
            </a:r>
            <a:r>
              <a:rPr lang="en-US" sz="1800" b="1" i="1" dirty="0" err="1">
                <a:solidFill>
                  <a:schemeClr val="bg1"/>
                </a:solidFill>
                <a:latin typeface="Cambria" panose="02040503050406030204" pitchFamily="18" charset="0"/>
                <a:cs typeface="Arial" panose="020B0604020202020204" pitchFamily="34" charset="0"/>
              </a:rPr>
              <a:t>Mạnh</a:t>
            </a:r>
            <a:r>
              <a:rPr lang="en-US" sz="1800" b="1" i="1" dirty="0">
                <a:solidFill>
                  <a:schemeClr val="bg1"/>
                </a:solidFill>
                <a:latin typeface="Cambria" panose="02040503050406030204" pitchFamily="18" charset="0"/>
                <a:cs typeface="Arial" panose="020B0604020202020204" pitchFamily="34" charset="0"/>
              </a:rPr>
              <a:t> </a:t>
            </a:r>
            <a:r>
              <a:rPr lang="en-US" sz="1800" b="1" i="1" dirty="0" err="1">
                <a:solidFill>
                  <a:schemeClr val="bg1"/>
                </a:solidFill>
                <a:latin typeface="Cambria" panose="02040503050406030204" pitchFamily="18" charset="0"/>
                <a:cs typeface="Arial" panose="020B0604020202020204" pitchFamily="34" charset="0"/>
              </a:rPr>
              <a:t>Hùng</a:t>
            </a:r>
            <a:endParaRPr lang="en-US" sz="1800" b="1" i="1" dirty="0">
              <a:solidFill>
                <a:schemeClr val="bg1"/>
              </a:solidFill>
              <a:latin typeface="Cambria" panose="02040503050406030204" pitchFamily="18" charset="0"/>
              <a:cs typeface="Arial" panose="020B0604020202020204" pitchFamily="34" charset="0"/>
            </a:endParaRPr>
          </a:p>
          <a:p>
            <a:pPr>
              <a:lnSpc>
                <a:spcPct val="150000"/>
              </a:lnSpc>
            </a:pPr>
            <a:r>
              <a:rPr lang="en-US" sz="1800" b="1" i="1" dirty="0">
                <a:solidFill>
                  <a:schemeClr val="bg1"/>
                </a:solidFill>
                <a:latin typeface="Cambria" panose="02040503050406030204" pitchFamily="18" charset="0"/>
                <a:cs typeface="Arial" panose="020B0604020202020204" pitchFamily="34" charset="0"/>
              </a:rPr>
              <a:t>SVTH: </a:t>
            </a:r>
            <a:r>
              <a:rPr lang="en-US" b="1" i="1" dirty="0" err="1" smtClean="0">
                <a:solidFill>
                  <a:schemeClr val="bg1"/>
                </a:solidFill>
                <a:latin typeface="Cambria" panose="02040503050406030204" pitchFamily="18" charset="0"/>
                <a:cs typeface="Arial" panose="020B0604020202020204" pitchFamily="34" charset="0"/>
              </a:rPr>
              <a:t>Phạm</a:t>
            </a:r>
            <a:r>
              <a:rPr lang="en-US" b="1" i="1" dirty="0" smtClean="0">
                <a:solidFill>
                  <a:schemeClr val="bg1"/>
                </a:solidFill>
                <a:latin typeface="Cambria" panose="02040503050406030204" pitchFamily="18" charset="0"/>
                <a:cs typeface="Arial" panose="020B0604020202020204" pitchFamily="34" charset="0"/>
              </a:rPr>
              <a:t> </a:t>
            </a:r>
            <a:r>
              <a:rPr lang="en-US" b="1" i="1" dirty="0" err="1" smtClean="0">
                <a:solidFill>
                  <a:schemeClr val="bg1"/>
                </a:solidFill>
                <a:latin typeface="Cambria" panose="02040503050406030204" pitchFamily="18" charset="0"/>
                <a:cs typeface="Arial" panose="020B0604020202020204" pitchFamily="34" charset="0"/>
              </a:rPr>
              <a:t>Nguyễn</a:t>
            </a:r>
            <a:r>
              <a:rPr lang="en-US" b="1" i="1" dirty="0" smtClean="0">
                <a:solidFill>
                  <a:schemeClr val="bg1"/>
                </a:solidFill>
                <a:latin typeface="Cambria" panose="02040503050406030204" pitchFamily="18" charset="0"/>
                <a:cs typeface="Arial" panose="020B0604020202020204" pitchFamily="34" charset="0"/>
              </a:rPr>
              <a:t> </a:t>
            </a:r>
            <a:r>
              <a:rPr lang="en-US" b="1" i="1" dirty="0" err="1" smtClean="0">
                <a:solidFill>
                  <a:schemeClr val="bg1"/>
                </a:solidFill>
                <a:latin typeface="Cambria" panose="02040503050406030204" pitchFamily="18" charset="0"/>
                <a:cs typeface="Arial" panose="020B0604020202020204" pitchFamily="34" charset="0"/>
              </a:rPr>
              <a:t>Ngọc</a:t>
            </a:r>
            <a:r>
              <a:rPr lang="en-US" b="1" i="1" dirty="0" smtClean="0">
                <a:solidFill>
                  <a:schemeClr val="bg1"/>
                </a:solidFill>
                <a:latin typeface="Cambria" panose="02040503050406030204" pitchFamily="18" charset="0"/>
                <a:cs typeface="Arial" panose="020B0604020202020204" pitchFamily="34" charset="0"/>
              </a:rPr>
              <a:t> </a:t>
            </a:r>
            <a:r>
              <a:rPr lang="en-US" b="1" i="1" dirty="0" err="1" smtClean="0">
                <a:solidFill>
                  <a:schemeClr val="bg1"/>
                </a:solidFill>
                <a:latin typeface="Cambria" panose="02040503050406030204" pitchFamily="18" charset="0"/>
                <a:cs typeface="Arial" panose="020B0604020202020204" pitchFamily="34" charset="0"/>
              </a:rPr>
              <a:t>Sơn</a:t>
            </a:r>
            <a:endParaRPr lang="en-US" sz="1800" b="1" i="1" dirty="0">
              <a:solidFill>
                <a:schemeClr val="bg1"/>
              </a:solidFill>
              <a:latin typeface="Cambria" panose="02040503050406030204" pitchFamily="18" charset="0"/>
              <a:cs typeface="Arial" panose="020B0604020202020204" pitchFamily="34" charset="0"/>
            </a:endParaRPr>
          </a:p>
          <a:p>
            <a:pPr>
              <a:lnSpc>
                <a:spcPct val="150000"/>
              </a:lnSpc>
            </a:pPr>
            <a:r>
              <a:rPr lang="en-US" b="1" i="1" dirty="0" err="1" smtClean="0">
                <a:solidFill>
                  <a:schemeClr val="bg1"/>
                </a:solidFill>
                <a:latin typeface="Cambria" panose="02040503050406030204" pitchFamily="18" charset="0"/>
                <a:cs typeface="Arial" panose="020B0604020202020204" pitchFamily="34" charset="0"/>
              </a:rPr>
              <a:t>Lớp</a:t>
            </a:r>
            <a:r>
              <a:rPr lang="en-US" b="1" i="1" dirty="0" smtClean="0">
                <a:solidFill>
                  <a:schemeClr val="bg1"/>
                </a:solidFill>
                <a:latin typeface="Cambria" panose="02040503050406030204" pitchFamily="18" charset="0"/>
                <a:cs typeface="Arial" panose="020B0604020202020204" pitchFamily="34" charset="0"/>
              </a:rPr>
              <a:t>: K21A – ĐT2</a:t>
            </a:r>
            <a:endParaRPr lang="en-US" sz="1800" b="1" i="1" dirty="0">
              <a:solidFill>
                <a:schemeClr val="bg1"/>
              </a:solidFill>
              <a:latin typeface="Cambria" panose="02040503050406030204" pitchFamily="18" charset="0"/>
              <a:cs typeface="Arial" panose="020B0604020202020204" pitchFamily="34" charset="0"/>
            </a:endParaRPr>
          </a:p>
        </p:txBody>
      </p:sp>
      <p:sp>
        <p:nvSpPr>
          <p:cNvPr id="18" name="Subtitle 2">
            <a:extLst>
              <a:ext uri="{FF2B5EF4-FFF2-40B4-BE49-F238E27FC236}">
                <a16:creationId xmlns:a16="http://schemas.microsoft.com/office/drawing/2014/main" id="{6CC43AB9-A73F-45C5-A6E3-34B9A81D290D}"/>
              </a:ext>
            </a:extLst>
          </p:cNvPr>
          <p:cNvSpPr txBox="1">
            <a:spLocks/>
          </p:cNvSpPr>
          <p:nvPr/>
        </p:nvSpPr>
        <p:spPr>
          <a:xfrm>
            <a:off x="1838325" y="3076852"/>
            <a:ext cx="8534400" cy="18236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600"/>
              </a:spcBef>
            </a:pPr>
            <a:r>
              <a:rPr lang="en-US" sz="2800" b="1" dirty="0" smtClean="0">
                <a:latin typeface="Cambria" panose="02040503050406030204" pitchFamily="18" charset="0"/>
                <a:ea typeface="Arial" panose="020B0604020202020204" pitchFamily="34" charset="0"/>
                <a:cs typeface="Arial" panose="020B0604020202020204" pitchFamily="34" charset="0"/>
              </a:rPr>
              <a:t>TÌM HIỂU VÀ XÂY DỰNG HỆ THỐNG THÔNG TIN GIỚI THIỆU PHIM MỚI CỦA RẠP CHIẾU PHIM TRÊN NỀN TẢNG WEB</a:t>
            </a:r>
            <a:endParaRPr lang="en-US" sz="2800" b="1" dirty="0">
              <a:latin typeface="Cambria" panose="02040503050406030204" pitchFamily="18" charset="0"/>
              <a:ea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9F8F4BAF-B93C-4AA3-B593-111489ED920F}"/>
              </a:ext>
            </a:extLst>
          </p:cNvPr>
          <p:cNvSpPr txBox="1"/>
          <p:nvPr/>
        </p:nvSpPr>
        <p:spPr>
          <a:xfrm>
            <a:off x="2731371" y="288399"/>
            <a:ext cx="6729251" cy="830997"/>
          </a:xfrm>
          <a:prstGeom prst="rect">
            <a:avLst/>
          </a:prstGeom>
          <a:noFill/>
        </p:spPr>
        <p:txBody>
          <a:bodyPr wrap="square">
            <a:spAutoFit/>
          </a:bodyPr>
          <a:lstStyle/>
          <a:p>
            <a:pPr algn="ctr"/>
            <a:r>
              <a:rPr lang="en-US" sz="2400" b="1" dirty="0">
                <a:solidFill>
                  <a:schemeClr val="bg1"/>
                </a:solidFill>
                <a:latin typeface="Cambria" panose="02040503050406030204" pitchFamily="18" charset="0"/>
                <a:cs typeface="Arial" panose="020B0604020202020204" pitchFamily="34" charset="0"/>
              </a:rPr>
              <a:t>ĐẠI HỌC MỞ HÀ NỘI</a:t>
            </a:r>
          </a:p>
          <a:p>
            <a:pPr algn="ctr"/>
            <a:r>
              <a:rPr lang="en-US" sz="2400" b="1" dirty="0">
                <a:solidFill>
                  <a:schemeClr val="bg1"/>
                </a:solidFill>
                <a:latin typeface="Cambria" panose="02040503050406030204" pitchFamily="18" charset="0"/>
                <a:cs typeface="Arial" panose="020B0604020202020204" pitchFamily="34" charset="0"/>
              </a:rPr>
              <a:t>KHOA CÔNG NGHỆ ĐIỆN TỬ - THÔNG TIN</a:t>
            </a:r>
            <a:endParaRPr lang="vi-VN" sz="2400" b="1" dirty="0">
              <a:solidFill>
                <a:schemeClr val="bg1"/>
              </a:solidFill>
              <a:latin typeface="Cambria" panose="02040503050406030204" pitchFamily="18" charset="0"/>
              <a:cs typeface="Arial" panose="020B0604020202020204" pitchFamily="34" charset="0"/>
            </a:endParaRPr>
          </a:p>
        </p:txBody>
      </p:sp>
      <p:sp>
        <p:nvSpPr>
          <p:cNvPr id="4" name="Slide Number Placeholder 3">
            <a:extLst>
              <a:ext uri="{FF2B5EF4-FFF2-40B4-BE49-F238E27FC236}">
                <a16:creationId xmlns:a16="http://schemas.microsoft.com/office/drawing/2014/main" id="{A5F0BC3C-8CEA-406D-8530-DF93694F4EFE}"/>
              </a:ext>
            </a:extLst>
          </p:cNvPr>
          <p:cNvSpPr>
            <a:spLocks noGrp="1"/>
          </p:cNvSpPr>
          <p:nvPr>
            <p:ph type="sldNum" sz="quarter" idx="12"/>
          </p:nvPr>
        </p:nvSpPr>
        <p:spPr/>
        <p:txBody>
          <a:bodyPr/>
          <a:lstStyle/>
          <a:p>
            <a:fld id="{79DC90DD-F8AD-46D8-86B8-D77E3229A187}" type="slidenum">
              <a:rPr lang="en-US" smtClean="0"/>
              <a:pPr/>
              <a:t>1</a:t>
            </a:fld>
            <a:r>
              <a:rPr lang="en-US" dirty="0" smtClean="0"/>
              <a:t>/12</a:t>
            </a:r>
            <a:endParaRPr lang="en-US"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1250" y="2870257"/>
            <a:ext cx="1339316" cy="1339316"/>
          </a:xfrm>
          <a:prstGeom prst="rect">
            <a:avLst/>
          </a:prstGeom>
        </p:spPr>
      </p:pic>
      <p:pic>
        <p:nvPicPr>
          <p:cNvPr id="3" name="Picture 2" descr="Introduc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705" y="2648425"/>
            <a:ext cx="1561148" cy="156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6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4550-7303-41D9-A080-57B5DA62BD06}"/>
              </a:ext>
            </a:extLst>
          </p:cNvPr>
          <p:cNvSpPr>
            <a:spLocks noGrp="1"/>
          </p:cNvSpPr>
          <p:nvPr>
            <p:ph type="title"/>
          </p:nvPr>
        </p:nvSpPr>
        <p:spPr/>
        <p:txBody>
          <a:bodyPr/>
          <a:lstStyle/>
          <a:p>
            <a:r>
              <a:rPr lang="en-US" sz="3200" dirty="0"/>
              <a:t>Ch</a:t>
            </a:r>
            <a:r>
              <a:rPr lang="vi-VN" sz="3200" dirty="0"/>
              <a:t>ư</a:t>
            </a:r>
            <a:r>
              <a:rPr lang="en-US" sz="3200" dirty="0" err="1"/>
              <a:t>ơng</a:t>
            </a:r>
            <a:r>
              <a:rPr lang="en-US" sz="3200" dirty="0"/>
              <a:t> 3: </a:t>
            </a:r>
            <a:r>
              <a:rPr lang="en-US" sz="3200" dirty="0" err="1" smtClean="0"/>
              <a:t>Sản</a:t>
            </a:r>
            <a:r>
              <a:rPr lang="en-US" sz="3200" dirty="0" smtClean="0"/>
              <a:t> </a:t>
            </a:r>
            <a:r>
              <a:rPr lang="en-US" sz="3200" dirty="0" err="1" smtClean="0"/>
              <a:t>phẩm</a:t>
            </a:r>
            <a:r>
              <a:rPr lang="en-US" sz="3200" dirty="0" smtClean="0"/>
              <a:t> </a:t>
            </a:r>
            <a:r>
              <a:rPr lang="en-US" sz="3200" dirty="0" err="1" smtClean="0"/>
              <a:t>thực</a:t>
            </a:r>
            <a:r>
              <a:rPr lang="en-US" sz="3200" dirty="0" smtClean="0"/>
              <a:t> </a:t>
            </a:r>
            <a:r>
              <a:rPr lang="en-US" sz="3200" dirty="0" err="1" smtClean="0"/>
              <a:t>tế</a:t>
            </a:r>
            <a:endParaRPr lang="en-US" sz="3200" dirty="0"/>
          </a:p>
        </p:txBody>
      </p:sp>
      <p:sp>
        <p:nvSpPr>
          <p:cNvPr id="3" name="Slide Number Placeholder 2">
            <a:extLst>
              <a:ext uri="{FF2B5EF4-FFF2-40B4-BE49-F238E27FC236}">
                <a16:creationId xmlns:a16="http://schemas.microsoft.com/office/drawing/2014/main" id="{9C9AB083-7BE8-4943-A214-024570BA1090}"/>
              </a:ext>
            </a:extLst>
          </p:cNvPr>
          <p:cNvSpPr>
            <a:spLocks noGrp="1"/>
          </p:cNvSpPr>
          <p:nvPr>
            <p:ph type="sldNum" sz="quarter" idx="12"/>
          </p:nvPr>
        </p:nvSpPr>
        <p:spPr/>
        <p:txBody>
          <a:bodyPr/>
          <a:lstStyle/>
          <a:p>
            <a:fld id="{79DC90DD-F8AD-46D8-86B8-D77E3229A187}" type="slidenum">
              <a:rPr lang="en-US" smtClean="0"/>
              <a:pPr/>
              <a:t>10</a:t>
            </a:fld>
            <a:r>
              <a:rPr lang="en-US" dirty="0" smtClean="0"/>
              <a:t>/12</a:t>
            </a:r>
            <a:endParaRPr lang="en-US" dirty="0"/>
          </a:p>
        </p:txBody>
      </p:sp>
      <p:sp>
        <p:nvSpPr>
          <p:cNvPr id="5" name="Rectangle 4"/>
          <p:cNvSpPr/>
          <p:nvPr/>
        </p:nvSpPr>
        <p:spPr>
          <a:xfrm>
            <a:off x="352425" y="1552575"/>
            <a:ext cx="2209800" cy="42862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3.2 </a:t>
            </a:r>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Use-case</a:t>
            </a:r>
            <a:endParaRPr lang="en-US" dirty="0">
              <a:latin typeface="Times New Roman" panose="02020603050405020304" pitchFamily="18" charset="0"/>
              <a:cs typeface="Times New Roman" panose="02020603050405020304" pitchFamily="18" charset="0"/>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483518" y="1895156"/>
            <a:ext cx="9222582" cy="4048443"/>
          </a:xfrm>
          <a:prstGeom prst="rect">
            <a:avLst/>
          </a:prstGeom>
        </p:spPr>
      </p:pic>
      <p:sp>
        <p:nvSpPr>
          <p:cNvPr id="9" name="Rectangle 8"/>
          <p:cNvSpPr/>
          <p:nvPr/>
        </p:nvSpPr>
        <p:spPr>
          <a:xfrm>
            <a:off x="3932634" y="6286180"/>
            <a:ext cx="4324350" cy="36512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Use-case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dùng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9049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F4C9-7156-4385-ABA8-A83FEC680080}"/>
              </a:ext>
            </a:extLst>
          </p:cNvPr>
          <p:cNvSpPr>
            <a:spLocks noGrp="1"/>
          </p:cNvSpPr>
          <p:nvPr>
            <p:ph type="title"/>
          </p:nvPr>
        </p:nvSpPr>
        <p:spPr/>
        <p:txBody>
          <a:bodyPr/>
          <a:lstStyle/>
          <a:p>
            <a:r>
              <a:rPr lang="en-US" sz="3200" dirty="0"/>
              <a:t>Ch</a:t>
            </a:r>
            <a:r>
              <a:rPr lang="vi-VN" sz="3200" dirty="0"/>
              <a:t>ư</a:t>
            </a:r>
            <a:r>
              <a:rPr lang="en-US" sz="3200" dirty="0" err="1"/>
              <a:t>ơng</a:t>
            </a:r>
            <a:r>
              <a:rPr lang="en-US" sz="3200" dirty="0"/>
              <a:t> 3: </a:t>
            </a:r>
            <a:r>
              <a:rPr lang="en-US" sz="3200" dirty="0" err="1"/>
              <a:t>Chức</a:t>
            </a:r>
            <a:r>
              <a:rPr lang="en-US" sz="3200" dirty="0"/>
              <a:t> </a:t>
            </a:r>
            <a:r>
              <a:rPr lang="en-US" sz="3200" dirty="0" err="1"/>
              <a:t>năng</a:t>
            </a:r>
            <a:r>
              <a:rPr lang="en-US" sz="3200" dirty="0"/>
              <a:t> </a:t>
            </a:r>
            <a:r>
              <a:rPr lang="en-US" sz="3200" dirty="0" err="1"/>
              <a:t>hỗ</a:t>
            </a:r>
            <a:r>
              <a:rPr lang="en-US" sz="3200" dirty="0"/>
              <a:t> </a:t>
            </a:r>
            <a:r>
              <a:rPr lang="en-US" sz="3200" dirty="0" err="1"/>
              <a:t>trợ</a:t>
            </a:r>
            <a:r>
              <a:rPr lang="en-US" sz="3200" dirty="0"/>
              <a:t> </a:t>
            </a:r>
            <a:r>
              <a:rPr lang="en-US" sz="3200" dirty="0" err="1"/>
              <a:t>chuyển</a:t>
            </a:r>
            <a:r>
              <a:rPr lang="en-US" sz="3200" dirty="0"/>
              <a:t> t</a:t>
            </a:r>
            <a:r>
              <a:rPr lang="vi-VN" sz="3200" dirty="0"/>
              <a:t>ư</a:t>
            </a:r>
            <a:r>
              <a:rPr lang="en-US" sz="3200" dirty="0"/>
              <a:t> </a:t>
            </a:r>
            <a:r>
              <a:rPr lang="en-US" sz="3200" dirty="0" err="1"/>
              <a:t>thế</a:t>
            </a:r>
            <a:r>
              <a:rPr lang="en-US" sz="3200" dirty="0"/>
              <a:t> </a:t>
            </a:r>
            <a:r>
              <a:rPr lang="en-US" sz="3200" dirty="0" err="1"/>
              <a:t>và</a:t>
            </a:r>
            <a:r>
              <a:rPr lang="en-US" sz="3200" dirty="0"/>
              <a:t> di </a:t>
            </a:r>
            <a:r>
              <a:rPr lang="en-US" sz="3200" dirty="0" err="1"/>
              <a:t>chuyển</a:t>
            </a:r>
            <a:r>
              <a:rPr lang="en-US" sz="3200" dirty="0"/>
              <a:t> </a:t>
            </a:r>
          </a:p>
        </p:txBody>
      </p:sp>
      <p:sp>
        <p:nvSpPr>
          <p:cNvPr id="4" name="Slide Number Placeholder 3">
            <a:extLst>
              <a:ext uri="{FF2B5EF4-FFF2-40B4-BE49-F238E27FC236}">
                <a16:creationId xmlns:a16="http://schemas.microsoft.com/office/drawing/2014/main" id="{FF8737A1-7B9B-4FB2-A5B8-5F655A613C14}"/>
              </a:ext>
            </a:extLst>
          </p:cNvPr>
          <p:cNvSpPr>
            <a:spLocks noGrp="1"/>
          </p:cNvSpPr>
          <p:nvPr>
            <p:ph type="sldNum" sz="quarter" idx="12"/>
          </p:nvPr>
        </p:nvSpPr>
        <p:spPr>
          <a:xfrm>
            <a:off x="8581752" y="6356350"/>
            <a:ext cx="2743200" cy="365125"/>
          </a:xfrm>
        </p:spPr>
        <p:txBody>
          <a:bodyPr/>
          <a:lstStyle/>
          <a:p>
            <a:fld id="{79DC90DD-F8AD-46D8-86B8-D77E3229A187}" type="slidenum">
              <a:rPr lang="en-US" smtClean="0"/>
              <a:pPr/>
              <a:t>11</a:t>
            </a:fld>
            <a:r>
              <a:rPr lang="en-US" dirty="0" smtClean="0"/>
              <a:t>/12</a:t>
            </a:r>
            <a:endParaRPr lang="en-US" dirty="0"/>
          </a:p>
        </p:txBody>
      </p:sp>
      <p:pic>
        <p:nvPicPr>
          <p:cNvPr id="3" name="Picture 2"/>
          <p:cNvPicPr>
            <a:picLocks noChangeAspect="1"/>
          </p:cNvPicPr>
          <p:nvPr/>
        </p:nvPicPr>
        <p:blipFill>
          <a:blip r:embed="rId3"/>
          <a:stretch>
            <a:fillRect/>
          </a:stretch>
        </p:blipFill>
        <p:spPr>
          <a:xfrm>
            <a:off x="2056309" y="1607850"/>
            <a:ext cx="8116391" cy="4301588"/>
          </a:xfrm>
          <a:prstGeom prst="rect">
            <a:avLst/>
          </a:prstGeom>
        </p:spPr>
      </p:pic>
      <p:sp>
        <p:nvSpPr>
          <p:cNvPr id="8" name="Rectangle 7"/>
          <p:cNvSpPr/>
          <p:nvPr/>
        </p:nvSpPr>
        <p:spPr>
          <a:xfrm>
            <a:off x="3647256" y="6086475"/>
            <a:ext cx="4934496" cy="6350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Use-case </a:t>
            </a:r>
            <a:r>
              <a:rPr lang="en-US" dirty="0" err="1" smtClean="0">
                <a:latin typeface="Times New Roman" panose="02020603050405020304" pitchFamily="18" charset="0"/>
                <a:cs typeface="Times New Roman" panose="02020603050405020304" pitchFamily="18" charset="0"/>
              </a:rPr>
              <a:t>quản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27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653D-C9DF-4937-B229-0ECAA12ED656}"/>
              </a:ext>
            </a:extLst>
          </p:cNvPr>
          <p:cNvSpPr>
            <a:spLocks noGrp="1"/>
          </p:cNvSpPr>
          <p:nvPr>
            <p:ph type="title"/>
          </p:nvPr>
        </p:nvSpPr>
        <p:spPr/>
        <p:txBody>
          <a:bodyPr/>
          <a:lstStyle/>
          <a:p>
            <a:r>
              <a:rPr lang="en-US" sz="3200" dirty="0"/>
              <a:t>Ch</a:t>
            </a:r>
            <a:r>
              <a:rPr lang="vi-VN" sz="3200" dirty="0"/>
              <a:t>ư</a:t>
            </a:r>
            <a:r>
              <a:rPr lang="en-US" sz="3200" dirty="0" err="1"/>
              <a:t>ơng</a:t>
            </a:r>
            <a:r>
              <a:rPr lang="en-US" sz="3200" dirty="0"/>
              <a:t> </a:t>
            </a:r>
            <a:r>
              <a:rPr lang="en-US" sz="3200" dirty="0" smtClean="0"/>
              <a:t>4: </a:t>
            </a:r>
            <a:r>
              <a:rPr lang="en-US" sz="3200" dirty="0" err="1" smtClean="0"/>
              <a:t>Kết</a:t>
            </a:r>
            <a:r>
              <a:rPr lang="en-US" sz="3200" dirty="0" smtClean="0"/>
              <a:t> </a:t>
            </a:r>
            <a:r>
              <a:rPr lang="en-US" sz="3200" dirty="0" err="1" smtClean="0"/>
              <a:t>luận</a:t>
            </a:r>
            <a:r>
              <a:rPr lang="en-US" sz="3200" dirty="0" smtClean="0"/>
              <a:t>, </a:t>
            </a:r>
            <a:r>
              <a:rPr lang="en-US" sz="3200" dirty="0" err="1" smtClean="0"/>
              <a:t>hướng</a:t>
            </a:r>
            <a:r>
              <a:rPr lang="en-US" sz="3200" dirty="0" smtClean="0"/>
              <a:t> </a:t>
            </a:r>
            <a:r>
              <a:rPr lang="en-US" sz="3200" dirty="0" err="1" smtClean="0"/>
              <a:t>phát</a:t>
            </a:r>
            <a:r>
              <a:rPr lang="en-US" sz="3200" dirty="0" smtClean="0"/>
              <a:t> </a:t>
            </a:r>
            <a:r>
              <a:rPr lang="en-US" sz="3200" dirty="0" err="1" smtClean="0"/>
              <a:t>triển</a:t>
            </a:r>
            <a:endParaRPr lang="en-US" sz="3200" dirty="0"/>
          </a:p>
        </p:txBody>
      </p:sp>
      <p:sp>
        <p:nvSpPr>
          <p:cNvPr id="4" name="Slide Number Placeholder 3">
            <a:extLst>
              <a:ext uri="{FF2B5EF4-FFF2-40B4-BE49-F238E27FC236}">
                <a16:creationId xmlns:a16="http://schemas.microsoft.com/office/drawing/2014/main" id="{AB87B04F-406B-48F6-A527-DB04810C4316}"/>
              </a:ext>
            </a:extLst>
          </p:cNvPr>
          <p:cNvSpPr>
            <a:spLocks noGrp="1"/>
          </p:cNvSpPr>
          <p:nvPr>
            <p:ph type="sldNum" sz="quarter" idx="12"/>
          </p:nvPr>
        </p:nvSpPr>
        <p:spPr/>
        <p:txBody>
          <a:bodyPr/>
          <a:lstStyle/>
          <a:p>
            <a:fld id="{79DC90DD-F8AD-46D8-86B8-D77E3229A187}" type="slidenum">
              <a:rPr lang="en-US" smtClean="0"/>
              <a:pPr/>
              <a:t>12</a:t>
            </a:fld>
            <a:r>
              <a:rPr lang="en-US" dirty="0" smtClean="0"/>
              <a:t>/12</a:t>
            </a:r>
            <a:endParaRPr lang="en-US" dirty="0"/>
          </a:p>
        </p:txBody>
      </p:sp>
      <p:sp>
        <p:nvSpPr>
          <p:cNvPr id="3" name="Rectangle 2"/>
          <p:cNvSpPr/>
          <p:nvPr/>
        </p:nvSpPr>
        <p:spPr>
          <a:xfrm>
            <a:off x="561975" y="1847850"/>
            <a:ext cx="8582025" cy="2003625"/>
          </a:xfrm>
          <a:prstGeom prst="rect">
            <a:avLst/>
          </a:prstGeom>
        </p:spPr>
        <p:txBody>
          <a:bodyPr wrap="square">
            <a:spAutoFit/>
          </a:bodyPr>
          <a:lstStyle/>
          <a:p>
            <a:pPr indent="342900">
              <a:lnSpc>
                <a:spcPct val="115000"/>
              </a:lnSpc>
            </a:pPr>
            <a:r>
              <a:rPr lang="en-US" dirty="0" err="1" smtClean="0">
                <a:latin typeface="Times New Roman" panose="02020603050405020304" pitchFamily="18" charset="0"/>
                <a:ea typeface="Times New Roman" panose="02020603050405020304" pitchFamily="18" charset="0"/>
              </a:rPr>
              <a:t>Kết</a:t>
            </a:r>
            <a:r>
              <a:rPr lang="en-US" dirty="0" smtClean="0">
                <a:latin typeface="Times New Roman" panose="02020603050405020304" pitchFamily="18" charset="0"/>
                <a:ea typeface="Times New Roman" panose="02020603050405020304" pitchFamily="18" charset="0"/>
              </a:rPr>
              <a:t> </a:t>
            </a:r>
            <a:r>
              <a:rPr lang="en-US" dirty="0" err="1" smtClean="0">
                <a:latin typeface="Times New Roman" panose="02020603050405020304" pitchFamily="18" charset="0"/>
                <a:ea typeface="Times New Roman" panose="02020603050405020304" pitchFamily="18" charset="0"/>
              </a:rPr>
              <a:t>luận</a:t>
            </a:r>
            <a:endParaRPr lang="en-US" dirty="0" smtClean="0">
              <a:latin typeface="Times New Roman" panose="02020603050405020304" pitchFamily="18" charset="0"/>
              <a:ea typeface="Times New Roman" panose="02020603050405020304" pitchFamily="18" charset="0"/>
            </a:endParaRPr>
          </a:p>
          <a:p>
            <a:pPr indent="342900">
              <a:lnSpc>
                <a:spcPct val="115000"/>
              </a:lnSpc>
            </a:pPr>
            <a:r>
              <a:rPr lang="en-US" dirty="0" err="1" smtClean="0">
                <a:latin typeface="Times New Roman" panose="02020603050405020304" pitchFamily="18" charset="0"/>
                <a:ea typeface="Times New Roman" panose="02020603050405020304" pitchFamily="18" charset="0"/>
              </a:rPr>
              <a:t>Đi</a:t>
            </a:r>
            <a:r>
              <a:rPr lang="en-US" dirty="0" smtClean="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đôi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phát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triển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công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nghệ</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chính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phát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triển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về</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đời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sống</a:t>
            </a:r>
            <a:r>
              <a:rPr lang="en-US" dirty="0">
                <a:latin typeface="Times New Roman" panose="02020603050405020304" pitchFamily="18" charset="0"/>
                <a:ea typeface="Times New Roman" panose="02020603050405020304" pitchFamily="18" charset="0"/>
              </a:rPr>
              <a:t> con </a:t>
            </a:r>
            <a:r>
              <a:rPr lang="en-US" dirty="0" err="1">
                <a:latin typeface="Times New Roman" panose="02020603050405020304" pitchFamily="18" charset="0"/>
                <a:ea typeface="Times New Roman" panose="02020603050405020304" pitchFamily="18" charset="0"/>
              </a:rPr>
              <a:t>người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cầu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giải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trí</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tăng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rạp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chiếu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phim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trở</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thành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lựa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chọn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không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thiếu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Vì</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vậy</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người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xem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có</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lựa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chọn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tốt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phù</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hợp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thân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hệ</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thống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giới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thiệu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phim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rạp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chiếu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phim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trở</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cần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thiết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Để</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tiếp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cận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dễ</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dàng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với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người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dùng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bùng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nổ</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về</a:t>
            </a:r>
            <a:r>
              <a:rPr lang="en-US" dirty="0">
                <a:latin typeface="Times New Roman" panose="02020603050405020304" pitchFamily="18" charset="0"/>
                <a:ea typeface="Times New Roman" panose="02020603050405020304" pitchFamily="18" charset="0"/>
              </a:rPr>
              <a:t> Internet </a:t>
            </a:r>
            <a:r>
              <a:rPr lang="en-US" dirty="0" err="1">
                <a:latin typeface="Times New Roman" panose="02020603050405020304" pitchFamily="18" charset="0"/>
                <a:ea typeface="Times New Roman" panose="02020603050405020304" pitchFamily="18" charset="0"/>
              </a:rPr>
              <a:t>hiện</a:t>
            </a:r>
            <a:r>
              <a:rPr lang="en-US" dirty="0">
                <a:latin typeface="Times New Roman" panose="02020603050405020304" pitchFamily="18" charset="0"/>
                <a:ea typeface="Times New Roman" panose="02020603050405020304" pitchFamily="18" charset="0"/>
              </a:rPr>
              <a:t> nay </a:t>
            </a:r>
            <a:r>
              <a:rPr lang="en-US" dirty="0" err="1">
                <a:latin typeface="Times New Roman" panose="02020603050405020304" pitchFamily="18" charset="0"/>
                <a:ea typeface="Times New Roman" panose="02020603050405020304" pitchFamily="18" charset="0"/>
              </a:rPr>
              <a:t>thì</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nền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tảng</a:t>
            </a:r>
            <a:r>
              <a:rPr lang="en-US" dirty="0">
                <a:latin typeface="Times New Roman" panose="02020603050405020304" pitchFamily="18" charset="0"/>
                <a:ea typeface="Times New Roman" panose="02020603050405020304" pitchFamily="18" charset="0"/>
              </a:rPr>
              <a:t> web </a:t>
            </a:r>
            <a:r>
              <a:rPr lang="en-US" dirty="0" err="1">
                <a:latin typeface="Times New Roman" panose="02020603050405020304" pitchFamily="18" charset="0"/>
                <a:ea typeface="Times New Roman" panose="02020603050405020304" pitchFamily="18" charset="0"/>
              </a:rPr>
              <a:t>là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lựa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chọn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em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hướng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tới</a:t>
            </a:r>
            <a:r>
              <a:rPr lang="en-US" dirty="0">
                <a:latin typeface="Times New Roman" panose="02020603050405020304" pitchFamily="18" charset="0"/>
                <a:ea typeface="Times New Roman" panose="02020603050405020304" pitchFamily="18" charset="0"/>
              </a:rPr>
              <a:t>.</a:t>
            </a:r>
          </a:p>
        </p:txBody>
      </p:sp>
      <p:sp>
        <p:nvSpPr>
          <p:cNvPr id="7" name="Rectangle 6"/>
          <p:cNvSpPr/>
          <p:nvPr/>
        </p:nvSpPr>
        <p:spPr>
          <a:xfrm>
            <a:off x="561975" y="4210050"/>
            <a:ext cx="8562975" cy="20478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Hướng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triển</a:t>
            </a:r>
            <a:r>
              <a:rPr lang="en-US" dirty="0" smtClean="0">
                <a:latin typeface="Times New Roman" panose="02020603050405020304" pitchFamily="18" charset="0"/>
                <a:cs typeface="Times New Roman" panose="02020603050405020304" pitchFamily="18" charset="0"/>
              </a:rPr>
              <a:t>:</a:t>
            </a:r>
          </a:p>
          <a:p>
            <a:pPr marL="285750" indent="-285750">
              <a:buFontTx/>
              <a:buChar char="-"/>
            </a:pPr>
            <a:r>
              <a:rPr lang="en-US" dirty="0" err="1" smtClean="0">
                <a:latin typeface="Times New Roman" panose="02020603050405020304" pitchFamily="18" charset="0"/>
                <a:cs typeface="Times New Roman" panose="02020603050405020304" pitchFamily="18" charset="0"/>
              </a:rPr>
              <a:t>Thêm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đánh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luận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dùng</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Thêm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đặt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vé</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tiện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hơn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dùng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098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DC90DD-F8AD-46D8-86B8-D77E3229A187}" type="slidenum">
              <a:rPr lang="en-US" smtClean="0"/>
              <a:pPr/>
              <a:t>13</a:t>
            </a:fld>
            <a:endParaRPr lang="en-US"/>
          </a:p>
        </p:txBody>
      </p:sp>
      <p:pic>
        <p:nvPicPr>
          <p:cNvPr id="2052" name="Picture 4" descr="Top 20 slide cảm ơn đẹp cho Power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2846"/>
            <a:ext cx="12192000" cy="545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063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D01F3-104C-4443-9209-F84FFED37AB1}"/>
              </a:ext>
            </a:extLst>
          </p:cNvPr>
          <p:cNvSpPr>
            <a:spLocks noGrp="1"/>
          </p:cNvSpPr>
          <p:nvPr>
            <p:ph type="title"/>
          </p:nvPr>
        </p:nvSpPr>
        <p:spPr/>
        <p:txBody>
          <a:bodyPr/>
          <a:lstStyle/>
          <a:p>
            <a:r>
              <a:rPr lang="en-US" dirty="0" err="1"/>
              <a:t>Nội</a:t>
            </a:r>
            <a:r>
              <a:rPr lang="en-US" dirty="0"/>
              <a:t> Dung</a:t>
            </a:r>
          </a:p>
        </p:txBody>
      </p:sp>
      <p:sp>
        <p:nvSpPr>
          <p:cNvPr id="4" name="TextBox 3">
            <a:extLst>
              <a:ext uri="{FF2B5EF4-FFF2-40B4-BE49-F238E27FC236}">
                <a16:creationId xmlns:a16="http://schemas.microsoft.com/office/drawing/2014/main" id="{D4B59EF1-FE29-429A-874E-9AE8D1C97D0A}"/>
              </a:ext>
            </a:extLst>
          </p:cNvPr>
          <p:cNvSpPr txBox="1"/>
          <p:nvPr/>
        </p:nvSpPr>
        <p:spPr>
          <a:xfrm>
            <a:off x="2091559" y="2409795"/>
            <a:ext cx="8429296" cy="2862322"/>
          </a:xfrm>
          <a:prstGeom prst="rect">
            <a:avLst/>
          </a:prstGeom>
          <a:noFill/>
        </p:spPr>
        <p:txBody>
          <a:bodyPr wrap="square" rtlCol="0">
            <a:spAutoFit/>
          </a:bodyPr>
          <a:lstStyle/>
          <a:p>
            <a:pPr>
              <a:lnSpc>
                <a:spcPct val="150000"/>
              </a:lnSpc>
            </a:pP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1: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Đặt</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vấn</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đề</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giải</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pháp</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2: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Thiết</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kế</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hệ</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thống</a:t>
            </a:r>
            <a:endParaRPr lang="en-US" sz="2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pP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3: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Sản</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phẩm</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thực</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tế</a:t>
            </a:r>
            <a:r>
              <a:rPr lang="en-US" sz="2400" dirty="0" smtClean="0">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4: </a:t>
            </a:r>
            <a:r>
              <a:rPr lang="en-US"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luận</a:t>
            </a:r>
            <a:r>
              <a:rPr lang="en-US"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triển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b="1" dirty="0"/>
          </a:p>
        </p:txBody>
      </p:sp>
      <p:sp>
        <p:nvSpPr>
          <p:cNvPr id="3" name="Slide Number Placeholder 2">
            <a:extLst>
              <a:ext uri="{FF2B5EF4-FFF2-40B4-BE49-F238E27FC236}">
                <a16:creationId xmlns:a16="http://schemas.microsoft.com/office/drawing/2014/main" id="{021CFF60-998C-4EAB-A5CD-384D909D3C22}"/>
              </a:ext>
            </a:extLst>
          </p:cNvPr>
          <p:cNvSpPr>
            <a:spLocks noGrp="1"/>
          </p:cNvSpPr>
          <p:nvPr>
            <p:ph type="sldNum" sz="quarter" idx="12"/>
          </p:nvPr>
        </p:nvSpPr>
        <p:spPr/>
        <p:txBody>
          <a:bodyPr/>
          <a:lstStyle/>
          <a:p>
            <a:fld id="{79DC90DD-F8AD-46D8-86B8-D77E3229A187}" type="slidenum">
              <a:rPr lang="en-US" smtClean="0"/>
              <a:pPr/>
              <a:t>2</a:t>
            </a:fld>
            <a:r>
              <a:rPr lang="en-US" dirty="0" smtClean="0"/>
              <a:t>/12</a:t>
            </a:r>
            <a:endParaRPr lang="en-US" dirty="0"/>
          </a:p>
        </p:txBody>
      </p:sp>
    </p:spTree>
    <p:extLst>
      <p:ext uri="{BB962C8B-B14F-4D97-AF65-F5344CB8AC3E}">
        <p14:creationId xmlns:p14="http://schemas.microsoft.com/office/powerpoint/2010/main" val="37131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7A940-C895-4CA9-AAE4-6B45014D10C9}"/>
              </a:ext>
            </a:extLst>
          </p:cNvPr>
          <p:cNvSpPr>
            <a:spLocks noGrp="1"/>
          </p:cNvSpPr>
          <p:nvPr>
            <p:ph type="title"/>
          </p:nvPr>
        </p:nvSpPr>
        <p:spPr/>
        <p:txBody>
          <a:bodyPr/>
          <a:lstStyle/>
          <a:p>
            <a:r>
              <a:rPr lang="en-US" dirty="0"/>
              <a:t>Ch</a:t>
            </a:r>
            <a:r>
              <a:rPr lang="vi-VN" dirty="0"/>
              <a:t>ư</a:t>
            </a:r>
            <a:r>
              <a:rPr lang="en-US" dirty="0" err="1"/>
              <a:t>ơng</a:t>
            </a:r>
            <a:r>
              <a:rPr lang="en-US" dirty="0"/>
              <a:t> 1: </a:t>
            </a:r>
            <a:r>
              <a:rPr lang="en-US" dirty="0" err="1" smtClean="0"/>
              <a:t>Đặt</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giải</a:t>
            </a:r>
            <a:r>
              <a:rPr lang="en-US" dirty="0" smtClean="0"/>
              <a:t> </a:t>
            </a:r>
            <a:r>
              <a:rPr lang="en-US" dirty="0" err="1" smtClean="0"/>
              <a:t>pháp</a:t>
            </a:r>
            <a:endParaRPr lang="en-US" dirty="0"/>
          </a:p>
        </p:txBody>
      </p:sp>
      <p:sp>
        <p:nvSpPr>
          <p:cNvPr id="4" name="Slide Number Placeholder 3">
            <a:extLst>
              <a:ext uri="{FF2B5EF4-FFF2-40B4-BE49-F238E27FC236}">
                <a16:creationId xmlns:a16="http://schemas.microsoft.com/office/drawing/2014/main" id="{627EBF02-3C51-44B8-9923-F93FC002C21A}"/>
              </a:ext>
            </a:extLst>
          </p:cNvPr>
          <p:cNvSpPr>
            <a:spLocks noGrp="1"/>
          </p:cNvSpPr>
          <p:nvPr>
            <p:ph type="sldNum" sz="quarter" idx="12"/>
          </p:nvPr>
        </p:nvSpPr>
        <p:spPr/>
        <p:txBody>
          <a:bodyPr/>
          <a:lstStyle/>
          <a:p>
            <a:fld id="{79DC90DD-F8AD-46D8-86B8-D77E3229A187}" type="slidenum">
              <a:rPr lang="en-US" smtClean="0"/>
              <a:pPr/>
              <a:t>3</a:t>
            </a:fld>
            <a:r>
              <a:rPr lang="en-US" dirty="0" smtClean="0"/>
              <a:t>/12</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4" y="2543053"/>
            <a:ext cx="4429125" cy="2933822"/>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833" y="2543053"/>
            <a:ext cx="4603813" cy="2933822"/>
          </a:xfrm>
          <a:prstGeom prst="rect">
            <a:avLst/>
          </a:prstGeom>
        </p:spPr>
      </p:pic>
    </p:spTree>
    <p:extLst>
      <p:ext uri="{BB962C8B-B14F-4D97-AF65-F5344CB8AC3E}">
        <p14:creationId xmlns:p14="http://schemas.microsoft.com/office/powerpoint/2010/main" val="1899386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B33C-6DD7-457C-B93F-70DA1A278FCC}"/>
              </a:ext>
            </a:extLst>
          </p:cNvPr>
          <p:cNvSpPr>
            <a:spLocks noGrp="1"/>
          </p:cNvSpPr>
          <p:nvPr>
            <p:ph type="title"/>
          </p:nvPr>
        </p:nvSpPr>
        <p:spPr/>
        <p:txBody>
          <a:bodyPr/>
          <a:lstStyle/>
          <a:p>
            <a:r>
              <a:rPr lang="en-US" dirty="0"/>
              <a:t>Ch</a:t>
            </a:r>
            <a:r>
              <a:rPr lang="vi-VN" dirty="0"/>
              <a:t>ư</a:t>
            </a:r>
            <a:r>
              <a:rPr lang="en-US" dirty="0" err="1"/>
              <a:t>ơng</a:t>
            </a:r>
            <a:r>
              <a:rPr lang="en-US" dirty="0"/>
              <a:t> </a:t>
            </a:r>
            <a:r>
              <a:rPr lang="en-US" dirty="0"/>
              <a:t>2</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hệ</a:t>
            </a:r>
            <a:r>
              <a:rPr lang="en-US" dirty="0" smtClean="0"/>
              <a:t> </a:t>
            </a:r>
            <a:r>
              <a:rPr lang="en-US" dirty="0" err="1" smtClean="0"/>
              <a:t>thống</a:t>
            </a:r>
            <a:endParaRPr lang="en-US" dirty="0"/>
          </a:p>
        </p:txBody>
      </p:sp>
      <p:sp>
        <p:nvSpPr>
          <p:cNvPr id="3" name="Slide Number Placeholder 2">
            <a:extLst>
              <a:ext uri="{FF2B5EF4-FFF2-40B4-BE49-F238E27FC236}">
                <a16:creationId xmlns:a16="http://schemas.microsoft.com/office/drawing/2014/main" id="{B7414FDB-5E35-4E9A-900D-07F7A68F6DBD}"/>
              </a:ext>
            </a:extLst>
          </p:cNvPr>
          <p:cNvSpPr>
            <a:spLocks noGrp="1"/>
          </p:cNvSpPr>
          <p:nvPr>
            <p:ph type="sldNum" sz="quarter" idx="12"/>
          </p:nvPr>
        </p:nvSpPr>
        <p:spPr/>
        <p:txBody>
          <a:bodyPr/>
          <a:lstStyle/>
          <a:p>
            <a:fld id="{79DC90DD-F8AD-46D8-86B8-D77E3229A187}" type="slidenum">
              <a:rPr lang="en-US" smtClean="0"/>
              <a:pPr/>
              <a:t>4</a:t>
            </a:fld>
            <a:r>
              <a:rPr lang="en-US" dirty="0" smtClean="0"/>
              <a:t>/12</a:t>
            </a:r>
            <a:endParaRPr lang="en-US" dirty="0"/>
          </a:p>
        </p:txBody>
      </p:sp>
      <p:sp>
        <p:nvSpPr>
          <p:cNvPr id="10" name="Rectangle 9"/>
          <p:cNvSpPr/>
          <p:nvPr/>
        </p:nvSpPr>
        <p:spPr>
          <a:xfrm>
            <a:off x="828675" y="1781175"/>
            <a:ext cx="3810000" cy="27432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10"/>
          <p:cNvSpPr/>
          <p:nvPr/>
        </p:nvSpPr>
        <p:spPr>
          <a:xfrm>
            <a:off x="685800" y="2219325"/>
            <a:ext cx="2295525" cy="19240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Rectangle 11"/>
          <p:cNvSpPr/>
          <p:nvPr/>
        </p:nvSpPr>
        <p:spPr>
          <a:xfrm>
            <a:off x="400049" y="1367631"/>
            <a:ext cx="3114676" cy="80962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smtClean="0">
                <a:latin typeface="Times New Roman" panose="02020603050405020304" pitchFamily="18" charset="0"/>
                <a:cs typeface="Times New Roman" panose="02020603050405020304" pitchFamily="18" charset="0"/>
              </a:rPr>
              <a:t>2.1 </a:t>
            </a:r>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dùng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web</a:t>
            </a:r>
            <a:endParaRPr lang="en-US" dirty="0">
              <a:latin typeface="Times New Roman" panose="02020603050405020304" pitchFamily="18" charset="0"/>
              <a:cs typeface="Times New Roman" panose="02020603050405020304" pitchFamily="18" charset="0"/>
            </a:endParaRPr>
          </a:p>
        </p:txBody>
      </p:sp>
      <p:sp>
        <p:nvSpPr>
          <p:cNvPr id="13" name="Rectangle 12"/>
          <p:cNvSpPr/>
          <p:nvPr/>
        </p:nvSpPr>
        <p:spPr>
          <a:xfrm>
            <a:off x="828675" y="2524125"/>
            <a:ext cx="3105150" cy="41148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Rectangle 13"/>
          <p:cNvSpPr/>
          <p:nvPr/>
        </p:nvSpPr>
        <p:spPr>
          <a:xfrm>
            <a:off x="400049" y="2352675"/>
            <a:ext cx="3371851" cy="43688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899" y="2158205"/>
            <a:ext cx="2215501" cy="1260964"/>
          </a:xfrm>
          <a:prstGeom prst="rect">
            <a:avLst/>
          </a:prstGeom>
        </p:spPr>
      </p:pic>
      <p:sp>
        <p:nvSpPr>
          <p:cNvPr id="16" name="Rectangle 15"/>
          <p:cNvSpPr/>
          <p:nvPr/>
        </p:nvSpPr>
        <p:spPr>
          <a:xfrm>
            <a:off x="657225" y="3692218"/>
            <a:ext cx="2324100" cy="29467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r>
              <a:rPr lang="en-US" dirty="0" err="1" smtClean="0">
                <a:latin typeface="Times New Roman" panose="02020603050405020304" pitchFamily="18" charset="0"/>
                <a:cs typeface="Times New Roman" panose="02020603050405020304" pitchFamily="18" charset="0"/>
              </a:rPr>
              <a:t>Ưu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điểm</a:t>
            </a:r>
            <a:r>
              <a:rPr lang="en-US" dirty="0" smtClean="0">
                <a:latin typeface="Times New Roman" panose="02020603050405020304" pitchFamily="18" charset="0"/>
                <a:cs typeface="Times New Roman" panose="02020603050405020304" pitchFamily="18" charset="0"/>
              </a:rPr>
              <a:t>:</a:t>
            </a:r>
          </a:p>
          <a:p>
            <a:r>
              <a:rPr lang="vi-VN" dirty="0">
                <a:latin typeface="Times New Roman" panose="02020603050405020304" pitchFamily="18" charset="0"/>
                <a:cs typeface="Times New Roman" panose="02020603050405020304" pitchFamily="18" charset="0"/>
              </a:rPr>
              <a:t>Reactjs tạo ra cho chính nó DOM ảo – nơi mà các component thực sự tồn tại trên đó. Điều này sẽ giúp cải thiện hiệu suất rất nhiều.</a:t>
            </a:r>
            <a:endParaRPr lang="en-US" dirty="0">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5812" y="2171699"/>
            <a:ext cx="1447800" cy="1247469"/>
          </a:xfrm>
          <a:prstGeom prst="rect">
            <a:avLst/>
          </a:prstGeom>
        </p:spPr>
      </p:pic>
      <p:sp>
        <p:nvSpPr>
          <p:cNvPr id="19" name="Rectangle 18"/>
          <p:cNvSpPr/>
          <p:nvPr/>
        </p:nvSpPr>
        <p:spPr>
          <a:xfrm>
            <a:off x="4200526" y="3692218"/>
            <a:ext cx="2324100" cy="29467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r>
              <a:rPr lang="en-US" dirty="0" err="1" smtClean="0">
                <a:latin typeface="Times New Roman" panose="02020603050405020304" pitchFamily="18" charset="0"/>
                <a:cs typeface="Times New Roman" panose="02020603050405020304" pitchFamily="18" charset="0"/>
              </a:rPr>
              <a:t>Ưu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điểm</a:t>
            </a:r>
            <a:r>
              <a:rPr lang="en-US" dirty="0" smtClean="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Node.js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single-thread.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ít</a:t>
            </a:r>
            <a:r>
              <a:rPr lang="en-US" dirty="0">
                <a:latin typeface="Times New Roman" panose="02020603050405020304" pitchFamily="18" charset="0"/>
                <a:cs typeface="Times New Roman" panose="02020603050405020304" pitchFamily="18" charset="0"/>
              </a:rPr>
              <a:t> RAM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thread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a:t>
            </a: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7676" y="2158204"/>
            <a:ext cx="2208762" cy="1260963"/>
          </a:xfrm>
          <a:prstGeom prst="rect">
            <a:avLst/>
          </a:prstGeom>
        </p:spPr>
      </p:pic>
      <p:sp>
        <p:nvSpPr>
          <p:cNvPr id="22" name="Rectangle 21"/>
          <p:cNvSpPr/>
          <p:nvPr/>
        </p:nvSpPr>
        <p:spPr>
          <a:xfrm>
            <a:off x="8153400" y="3692217"/>
            <a:ext cx="2324100" cy="294670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r>
              <a:rPr lang="en-US" dirty="0" err="1" smtClean="0">
                <a:latin typeface="Times New Roman" panose="02020603050405020304" pitchFamily="18" charset="0"/>
                <a:cs typeface="Times New Roman" panose="02020603050405020304" pitchFamily="18" charset="0"/>
              </a:rPr>
              <a:t>Ưu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điểm</a:t>
            </a:r>
            <a:r>
              <a:rPr lang="en-US" dirty="0" smtClean="0">
                <a:latin typeface="Times New Roman" panose="02020603050405020304" pitchFamily="18" charset="0"/>
                <a:cs typeface="Times New Roman" panose="02020603050405020304" pitchFamily="18" charset="0"/>
              </a:rPr>
              <a:t>:</a:t>
            </a:r>
          </a:p>
          <a:p>
            <a:r>
              <a:rPr lang="vi-VN" dirty="0">
                <a:latin typeface="Times New Roman" panose="02020603050405020304" pitchFamily="18" charset="0"/>
                <a:cs typeface="Times New Roman" panose="02020603050405020304" pitchFamily="18" charset="0"/>
              </a:rPr>
              <a:t>Cấu trúc đối tượng rõ ràng: Tuy rằng cấu trúc của dữ liệu là linh hoạt nhưng đối tượng của nó được xác định rất rõ ràng. Sử dụng bộ nhớ nội tại, nên truy vấn sẽ rất nhanh.</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74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CD4D-3845-470F-A5F0-26F14A4C7FC1}"/>
              </a:ext>
            </a:extLst>
          </p:cNvPr>
          <p:cNvSpPr>
            <a:spLocks noGrp="1"/>
          </p:cNvSpPr>
          <p:nvPr>
            <p:ph type="title"/>
          </p:nvPr>
        </p:nvSpPr>
        <p:spPr/>
        <p:txBody>
          <a:bodyPr/>
          <a:lstStyle/>
          <a:p>
            <a:r>
              <a:rPr lang="en-US" dirty="0"/>
              <a:t>Ch</a:t>
            </a:r>
            <a:r>
              <a:rPr lang="vi-VN" dirty="0"/>
              <a:t>ư</a:t>
            </a:r>
            <a:r>
              <a:rPr lang="en-US" dirty="0" err="1"/>
              <a:t>ơng</a:t>
            </a:r>
            <a:r>
              <a:rPr lang="en-US" dirty="0"/>
              <a:t> </a:t>
            </a:r>
            <a:r>
              <a:rPr lang="en-US" dirty="0" smtClean="0"/>
              <a:t>2: </a:t>
            </a:r>
            <a:r>
              <a:rPr lang="en-US" dirty="0" err="1" smtClean="0"/>
              <a:t>Thiết</a:t>
            </a:r>
            <a:r>
              <a:rPr lang="en-US" dirty="0" smtClean="0"/>
              <a:t> </a:t>
            </a:r>
            <a:r>
              <a:rPr lang="en-US" dirty="0" err="1" smtClean="0"/>
              <a:t>kế</a:t>
            </a:r>
            <a:r>
              <a:rPr lang="en-US" dirty="0" smtClean="0"/>
              <a:t> </a:t>
            </a:r>
            <a:r>
              <a:rPr lang="en-US" dirty="0" err="1" smtClean="0"/>
              <a:t>hệ</a:t>
            </a:r>
            <a:r>
              <a:rPr lang="en-US" dirty="0" smtClean="0"/>
              <a:t> </a:t>
            </a:r>
            <a:r>
              <a:rPr lang="en-US" dirty="0" err="1" smtClean="0"/>
              <a:t>thống</a:t>
            </a:r>
            <a:endParaRPr lang="en-US" dirty="0"/>
          </a:p>
        </p:txBody>
      </p:sp>
      <p:sp>
        <p:nvSpPr>
          <p:cNvPr id="3" name="Slide Number Placeholder 2">
            <a:extLst>
              <a:ext uri="{FF2B5EF4-FFF2-40B4-BE49-F238E27FC236}">
                <a16:creationId xmlns:a16="http://schemas.microsoft.com/office/drawing/2014/main" id="{F10729F9-8BF3-460B-8F80-36B2BAE232F0}"/>
              </a:ext>
            </a:extLst>
          </p:cNvPr>
          <p:cNvSpPr>
            <a:spLocks noGrp="1"/>
          </p:cNvSpPr>
          <p:nvPr>
            <p:ph type="sldNum" sz="quarter" idx="12"/>
          </p:nvPr>
        </p:nvSpPr>
        <p:spPr/>
        <p:txBody>
          <a:bodyPr/>
          <a:lstStyle/>
          <a:p>
            <a:fld id="{79DC90DD-F8AD-46D8-86B8-D77E3229A187}" type="slidenum">
              <a:rPr lang="en-US" smtClean="0"/>
              <a:pPr/>
              <a:t>5</a:t>
            </a:fld>
            <a:r>
              <a:rPr lang="en-US" dirty="0" smtClean="0"/>
              <a:t>/12</a:t>
            </a:r>
            <a:endParaRPr lang="en-US" dirty="0"/>
          </a:p>
        </p:txBody>
      </p:sp>
      <p:sp>
        <p:nvSpPr>
          <p:cNvPr id="8" name="Rectangle 7"/>
          <p:cNvSpPr/>
          <p:nvPr/>
        </p:nvSpPr>
        <p:spPr>
          <a:xfrm>
            <a:off x="504825" y="2247900"/>
            <a:ext cx="2552700" cy="13239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8"/>
          <p:cNvSpPr/>
          <p:nvPr/>
        </p:nvSpPr>
        <p:spPr>
          <a:xfrm>
            <a:off x="581025" y="1096169"/>
            <a:ext cx="2400300" cy="138112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smtClean="0">
                <a:latin typeface="Times New Roman" panose="02020603050405020304" pitchFamily="18" charset="0"/>
                <a:cs typeface="Times New Roman" panose="02020603050405020304" pitchFamily="18" charset="0"/>
              </a:rPr>
              <a:t>2.2 </a:t>
            </a:r>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2895600" y="2247900"/>
            <a:ext cx="6400800" cy="2909888"/>
          </a:xfrm>
          <a:prstGeom prst="rect">
            <a:avLst/>
          </a:prstGeom>
        </p:spPr>
      </p:pic>
      <p:sp>
        <p:nvSpPr>
          <p:cNvPr id="11" name="Rectangle 10"/>
          <p:cNvSpPr/>
          <p:nvPr/>
        </p:nvSpPr>
        <p:spPr>
          <a:xfrm>
            <a:off x="3338512" y="5632450"/>
            <a:ext cx="5514975" cy="7239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smtClean="0"/>
              <a:t>Sơ</a:t>
            </a:r>
            <a:r>
              <a:rPr lang="en-US" dirty="0" smtClean="0"/>
              <a:t> </a:t>
            </a:r>
            <a:r>
              <a:rPr lang="en-US" dirty="0" err="1" smtClean="0"/>
              <a:t>đồ</a:t>
            </a:r>
            <a:r>
              <a:rPr lang="en-US" dirty="0" smtClean="0"/>
              <a:t> website</a:t>
            </a:r>
            <a:endParaRPr lang="en-US" dirty="0"/>
          </a:p>
        </p:txBody>
      </p:sp>
    </p:spTree>
    <p:extLst>
      <p:ext uri="{BB962C8B-B14F-4D97-AF65-F5344CB8AC3E}">
        <p14:creationId xmlns:p14="http://schemas.microsoft.com/office/powerpoint/2010/main" val="80700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CD4D-3845-470F-A5F0-26F14A4C7FC1}"/>
              </a:ext>
            </a:extLst>
          </p:cNvPr>
          <p:cNvSpPr>
            <a:spLocks noGrp="1"/>
          </p:cNvSpPr>
          <p:nvPr>
            <p:ph type="title"/>
          </p:nvPr>
        </p:nvSpPr>
        <p:spPr/>
        <p:txBody>
          <a:bodyPr/>
          <a:lstStyle/>
          <a:p>
            <a:r>
              <a:rPr lang="en-US" dirty="0"/>
              <a:t>Ch</a:t>
            </a:r>
            <a:r>
              <a:rPr lang="vi-VN" dirty="0"/>
              <a:t>ư</a:t>
            </a:r>
            <a:r>
              <a:rPr lang="en-US" dirty="0" err="1"/>
              <a:t>ơng</a:t>
            </a:r>
            <a:r>
              <a:rPr lang="en-US" dirty="0"/>
              <a:t> </a:t>
            </a:r>
            <a:r>
              <a:rPr lang="en-US" dirty="0" smtClean="0"/>
              <a:t>2: </a:t>
            </a:r>
            <a:r>
              <a:rPr lang="en-US" dirty="0" err="1" smtClean="0"/>
              <a:t>Thiết</a:t>
            </a:r>
            <a:r>
              <a:rPr lang="en-US" dirty="0" smtClean="0"/>
              <a:t> </a:t>
            </a:r>
            <a:r>
              <a:rPr lang="en-US" dirty="0" err="1" smtClean="0"/>
              <a:t>kế</a:t>
            </a:r>
            <a:r>
              <a:rPr lang="en-US" dirty="0" smtClean="0"/>
              <a:t> </a:t>
            </a:r>
            <a:r>
              <a:rPr lang="en-US" dirty="0" err="1" smtClean="0"/>
              <a:t>hệ</a:t>
            </a:r>
            <a:r>
              <a:rPr lang="en-US" dirty="0" smtClean="0"/>
              <a:t> </a:t>
            </a:r>
            <a:r>
              <a:rPr lang="en-US" dirty="0" err="1" smtClean="0"/>
              <a:t>thống</a:t>
            </a:r>
            <a:endParaRPr lang="en-US" dirty="0"/>
          </a:p>
        </p:txBody>
      </p:sp>
      <p:sp>
        <p:nvSpPr>
          <p:cNvPr id="5" name="TextBox 4">
            <a:extLst>
              <a:ext uri="{FF2B5EF4-FFF2-40B4-BE49-F238E27FC236}">
                <a16:creationId xmlns:a16="http://schemas.microsoft.com/office/drawing/2014/main" id="{DE54E3D5-217A-4EA8-87A2-BB76AA275E5E}"/>
              </a:ext>
            </a:extLst>
          </p:cNvPr>
          <p:cNvSpPr txBox="1"/>
          <p:nvPr/>
        </p:nvSpPr>
        <p:spPr>
          <a:xfrm>
            <a:off x="4503420" y="6139416"/>
            <a:ext cx="3185160" cy="369332"/>
          </a:xfrm>
          <a:prstGeom prst="rect">
            <a:avLst/>
          </a:prstGeom>
          <a:noFill/>
        </p:spPr>
        <p:txBody>
          <a:bodyPr wrap="square" rtlCol="0">
            <a:spAutoFit/>
          </a:bodyPr>
          <a:lstStyle/>
          <a:p>
            <a:pPr algn="ctr"/>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dùng</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10729F9-8BF3-460B-8F80-36B2BAE232F0}"/>
              </a:ext>
            </a:extLst>
          </p:cNvPr>
          <p:cNvSpPr>
            <a:spLocks noGrp="1"/>
          </p:cNvSpPr>
          <p:nvPr>
            <p:ph type="sldNum" sz="quarter" idx="12"/>
          </p:nvPr>
        </p:nvSpPr>
        <p:spPr/>
        <p:txBody>
          <a:bodyPr/>
          <a:lstStyle/>
          <a:p>
            <a:fld id="{79DC90DD-F8AD-46D8-86B8-D77E3229A187}" type="slidenum">
              <a:rPr lang="en-US" smtClean="0"/>
              <a:pPr/>
              <a:t>6</a:t>
            </a:fld>
            <a:r>
              <a:rPr lang="en-US" dirty="0" smtClean="0"/>
              <a:t>/12</a:t>
            </a:r>
            <a:endParaRPr lang="en-US" dirty="0"/>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2242185" y="2119311"/>
            <a:ext cx="7711440" cy="3595689"/>
          </a:xfrm>
          <a:prstGeom prst="rect">
            <a:avLst/>
          </a:prstGeom>
        </p:spPr>
      </p:pic>
    </p:spTree>
    <p:extLst>
      <p:ext uri="{BB962C8B-B14F-4D97-AF65-F5344CB8AC3E}">
        <p14:creationId xmlns:p14="http://schemas.microsoft.com/office/powerpoint/2010/main" val="4252152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CD4D-3845-470F-A5F0-26F14A4C7FC1}"/>
              </a:ext>
            </a:extLst>
          </p:cNvPr>
          <p:cNvSpPr>
            <a:spLocks noGrp="1"/>
          </p:cNvSpPr>
          <p:nvPr>
            <p:ph type="title"/>
          </p:nvPr>
        </p:nvSpPr>
        <p:spPr/>
        <p:txBody>
          <a:bodyPr/>
          <a:lstStyle/>
          <a:p>
            <a:r>
              <a:rPr lang="en-US" dirty="0"/>
              <a:t>Ch</a:t>
            </a:r>
            <a:r>
              <a:rPr lang="vi-VN" dirty="0"/>
              <a:t>ư</a:t>
            </a:r>
            <a:r>
              <a:rPr lang="en-US" dirty="0" err="1"/>
              <a:t>ơng</a:t>
            </a:r>
            <a:r>
              <a:rPr lang="en-US" dirty="0"/>
              <a:t> </a:t>
            </a:r>
            <a:r>
              <a:rPr lang="en-US" dirty="0" smtClean="0"/>
              <a:t>2: </a:t>
            </a:r>
            <a:r>
              <a:rPr lang="en-US" dirty="0" err="1" smtClean="0"/>
              <a:t>Thiết</a:t>
            </a:r>
            <a:r>
              <a:rPr lang="en-US" dirty="0" smtClean="0"/>
              <a:t> </a:t>
            </a:r>
            <a:r>
              <a:rPr lang="en-US" dirty="0" err="1" smtClean="0"/>
              <a:t>kế</a:t>
            </a:r>
            <a:r>
              <a:rPr lang="en-US" dirty="0" smtClean="0"/>
              <a:t> </a:t>
            </a:r>
            <a:r>
              <a:rPr lang="en-US" dirty="0" err="1" smtClean="0"/>
              <a:t>hệ</a:t>
            </a:r>
            <a:r>
              <a:rPr lang="en-US" dirty="0" smtClean="0"/>
              <a:t> </a:t>
            </a:r>
            <a:r>
              <a:rPr lang="en-US" dirty="0" err="1" smtClean="0"/>
              <a:t>thống</a:t>
            </a:r>
            <a:endParaRPr lang="en-US" dirty="0"/>
          </a:p>
        </p:txBody>
      </p:sp>
      <p:sp>
        <p:nvSpPr>
          <p:cNvPr id="5" name="TextBox 4">
            <a:extLst>
              <a:ext uri="{FF2B5EF4-FFF2-40B4-BE49-F238E27FC236}">
                <a16:creationId xmlns:a16="http://schemas.microsoft.com/office/drawing/2014/main" id="{DE54E3D5-217A-4EA8-87A2-BB76AA275E5E}"/>
              </a:ext>
            </a:extLst>
          </p:cNvPr>
          <p:cNvSpPr txBox="1"/>
          <p:nvPr/>
        </p:nvSpPr>
        <p:spPr>
          <a:xfrm>
            <a:off x="4503420" y="6139416"/>
            <a:ext cx="3185160" cy="369332"/>
          </a:xfrm>
          <a:prstGeom prst="rect">
            <a:avLst/>
          </a:prstGeom>
          <a:noFill/>
        </p:spPr>
        <p:txBody>
          <a:bodyPr wrap="square" rtlCol="0">
            <a:spAutoFit/>
          </a:bodyPr>
          <a:lstStyle/>
          <a:p>
            <a:pPr algn="ctr"/>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trị</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10729F9-8BF3-460B-8F80-36B2BAE232F0}"/>
              </a:ext>
            </a:extLst>
          </p:cNvPr>
          <p:cNvSpPr>
            <a:spLocks noGrp="1"/>
          </p:cNvSpPr>
          <p:nvPr>
            <p:ph type="sldNum" sz="quarter" idx="12"/>
          </p:nvPr>
        </p:nvSpPr>
        <p:spPr>
          <a:xfrm>
            <a:off x="10572750" y="6591300"/>
            <a:ext cx="781049" cy="130175"/>
          </a:xfrm>
        </p:spPr>
        <p:txBody>
          <a:bodyPr/>
          <a:lstStyle/>
          <a:p>
            <a:fld id="{79DC90DD-F8AD-46D8-86B8-D77E3229A187}" type="slidenum">
              <a:rPr lang="en-US" smtClean="0"/>
              <a:pPr/>
              <a:t>7</a:t>
            </a:fld>
            <a:r>
              <a:rPr lang="en-US" dirty="0" smtClean="0"/>
              <a:t>/12</a:t>
            </a:r>
            <a:endParaRPr lang="en-US"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308860" y="2035692"/>
            <a:ext cx="7574280" cy="3610529"/>
          </a:xfrm>
          <a:prstGeom prst="rect">
            <a:avLst/>
          </a:prstGeom>
        </p:spPr>
      </p:pic>
    </p:spTree>
    <p:extLst>
      <p:ext uri="{BB962C8B-B14F-4D97-AF65-F5344CB8AC3E}">
        <p14:creationId xmlns:p14="http://schemas.microsoft.com/office/powerpoint/2010/main" val="119683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2D68-3FDD-4435-8476-721234A47DDB}"/>
              </a:ext>
            </a:extLst>
          </p:cNvPr>
          <p:cNvSpPr>
            <a:spLocks noGrp="1"/>
          </p:cNvSpPr>
          <p:nvPr>
            <p:ph type="title"/>
          </p:nvPr>
        </p:nvSpPr>
        <p:spPr/>
        <p:txBody>
          <a:bodyPr/>
          <a:lstStyle/>
          <a:p>
            <a:r>
              <a:rPr lang="en-US" sz="4000" dirty="0"/>
              <a:t>Ch</a:t>
            </a:r>
            <a:r>
              <a:rPr lang="vi-VN" sz="4000" dirty="0"/>
              <a:t>ư</a:t>
            </a:r>
            <a:r>
              <a:rPr lang="en-US" sz="4000" dirty="0" err="1"/>
              <a:t>ơng</a:t>
            </a:r>
            <a:r>
              <a:rPr lang="en-US" sz="4000" dirty="0"/>
              <a:t> </a:t>
            </a:r>
            <a:r>
              <a:rPr lang="en-US" sz="4000" dirty="0" smtClean="0"/>
              <a:t>3: </a:t>
            </a:r>
            <a:r>
              <a:rPr lang="en-US" sz="4000" dirty="0" err="1" smtClean="0"/>
              <a:t>Sản</a:t>
            </a:r>
            <a:r>
              <a:rPr lang="en-US" sz="4000" dirty="0" smtClean="0"/>
              <a:t> </a:t>
            </a:r>
            <a:r>
              <a:rPr lang="en-US" sz="4000" dirty="0" err="1" smtClean="0"/>
              <a:t>phẩm</a:t>
            </a:r>
            <a:r>
              <a:rPr lang="en-US" sz="4000" dirty="0" smtClean="0"/>
              <a:t> </a:t>
            </a:r>
            <a:r>
              <a:rPr lang="en-US" sz="4000" dirty="0" err="1" smtClean="0"/>
              <a:t>thực</a:t>
            </a:r>
            <a:r>
              <a:rPr lang="en-US" sz="4000" dirty="0" smtClean="0"/>
              <a:t> </a:t>
            </a:r>
            <a:r>
              <a:rPr lang="en-US" sz="4000" dirty="0" err="1" smtClean="0"/>
              <a:t>tế</a:t>
            </a:r>
            <a:r>
              <a:rPr lang="en-US" sz="4000" dirty="0" smtClean="0"/>
              <a:t> </a:t>
            </a:r>
            <a:endParaRPr lang="en-US" sz="4000" dirty="0"/>
          </a:p>
        </p:txBody>
      </p:sp>
      <p:sp>
        <p:nvSpPr>
          <p:cNvPr id="3" name="Slide Number Placeholder 2">
            <a:extLst>
              <a:ext uri="{FF2B5EF4-FFF2-40B4-BE49-F238E27FC236}">
                <a16:creationId xmlns:a16="http://schemas.microsoft.com/office/drawing/2014/main" id="{D4931CB5-DEB6-4E39-9CD1-3A0EB30CF9D9}"/>
              </a:ext>
            </a:extLst>
          </p:cNvPr>
          <p:cNvSpPr>
            <a:spLocks noGrp="1"/>
          </p:cNvSpPr>
          <p:nvPr>
            <p:ph type="sldNum" sz="quarter" idx="12"/>
          </p:nvPr>
        </p:nvSpPr>
        <p:spPr/>
        <p:txBody>
          <a:bodyPr/>
          <a:lstStyle/>
          <a:p>
            <a:fld id="{79DC90DD-F8AD-46D8-86B8-D77E3229A187}" type="slidenum">
              <a:rPr lang="en-US" smtClean="0"/>
              <a:pPr/>
              <a:t>8</a:t>
            </a:fld>
            <a:r>
              <a:rPr lang="en-US" dirty="0" smtClean="0"/>
              <a:t>/12</a:t>
            </a:r>
            <a:endParaRPr lang="en-US" dirty="0"/>
          </a:p>
        </p:txBody>
      </p:sp>
      <p:pic>
        <p:nvPicPr>
          <p:cNvPr id="5" name="Picture 4"/>
          <p:cNvPicPr>
            <a:picLocks noChangeAspect="1"/>
          </p:cNvPicPr>
          <p:nvPr/>
        </p:nvPicPr>
        <p:blipFill>
          <a:blip r:embed="rId2"/>
          <a:stretch>
            <a:fillRect/>
          </a:stretch>
        </p:blipFill>
        <p:spPr>
          <a:xfrm>
            <a:off x="485775" y="2417895"/>
            <a:ext cx="5448300" cy="2938981"/>
          </a:xfrm>
          <a:prstGeom prst="rect">
            <a:avLst/>
          </a:prstGeom>
        </p:spPr>
      </p:pic>
      <p:sp>
        <p:nvSpPr>
          <p:cNvPr id="9" name="Rectangle 8"/>
          <p:cNvSpPr/>
          <p:nvPr/>
        </p:nvSpPr>
        <p:spPr>
          <a:xfrm>
            <a:off x="485775" y="1595504"/>
            <a:ext cx="2695575" cy="5524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3.1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website</a:t>
            </a:r>
            <a:endParaRPr lang="en-US"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6305551" y="2417895"/>
            <a:ext cx="5541774" cy="2938981"/>
          </a:xfrm>
          <a:prstGeom prst="rect">
            <a:avLst/>
          </a:prstGeom>
        </p:spPr>
      </p:pic>
    </p:spTree>
    <p:extLst>
      <p:ext uri="{BB962C8B-B14F-4D97-AF65-F5344CB8AC3E}">
        <p14:creationId xmlns:p14="http://schemas.microsoft.com/office/powerpoint/2010/main" val="3616992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A591C-F49C-4A83-B790-A1C16F759263}"/>
              </a:ext>
            </a:extLst>
          </p:cNvPr>
          <p:cNvSpPr>
            <a:spLocks noGrp="1"/>
          </p:cNvSpPr>
          <p:nvPr>
            <p:ph type="title"/>
          </p:nvPr>
        </p:nvSpPr>
        <p:spPr/>
        <p:txBody>
          <a:bodyPr/>
          <a:lstStyle/>
          <a:p>
            <a:r>
              <a:rPr lang="en-US" sz="3200" dirty="0"/>
              <a:t>Ch</a:t>
            </a:r>
            <a:r>
              <a:rPr lang="vi-VN" sz="3200" dirty="0"/>
              <a:t>ư</a:t>
            </a:r>
            <a:r>
              <a:rPr lang="en-US" sz="3200" dirty="0" err="1"/>
              <a:t>ơng</a:t>
            </a:r>
            <a:r>
              <a:rPr lang="en-US" sz="3200" dirty="0"/>
              <a:t> </a:t>
            </a:r>
            <a:r>
              <a:rPr lang="en-US" sz="3200" dirty="0" smtClean="0"/>
              <a:t>3: </a:t>
            </a:r>
            <a:r>
              <a:rPr lang="en-US" sz="3200" dirty="0" err="1" smtClean="0"/>
              <a:t>Sản</a:t>
            </a:r>
            <a:r>
              <a:rPr lang="en-US" sz="3200" dirty="0" smtClean="0"/>
              <a:t> </a:t>
            </a:r>
            <a:r>
              <a:rPr lang="en-US" sz="3200" dirty="0" err="1" smtClean="0"/>
              <a:t>phẩm</a:t>
            </a:r>
            <a:r>
              <a:rPr lang="en-US" sz="3200" dirty="0" smtClean="0"/>
              <a:t> </a:t>
            </a:r>
            <a:r>
              <a:rPr lang="en-US" sz="3200" dirty="0" err="1" smtClean="0"/>
              <a:t>thực</a:t>
            </a:r>
            <a:r>
              <a:rPr lang="en-US" sz="3200" dirty="0" smtClean="0"/>
              <a:t> </a:t>
            </a:r>
            <a:r>
              <a:rPr lang="en-US" sz="3200" dirty="0" err="1" smtClean="0"/>
              <a:t>tế</a:t>
            </a:r>
            <a:endParaRPr lang="en-US" sz="3200" dirty="0"/>
          </a:p>
        </p:txBody>
      </p:sp>
      <p:sp>
        <p:nvSpPr>
          <p:cNvPr id="4" name="Slide Number Placeholder 3">
            <a:extLst>
              <a:ext uri="{FF2B5EF4-FFF2-40B4-BE49-F238E27FC236}">
                <a16:creationId xmlns:a16="http://schemas.microsoft.com/office/drawing/2014/main" id="{28D305E9-7095-4AB8-8D44-64D0AB1E80E9}"/>
              </a:ext>
            </a:extLst>
          </p:cNvPr>
          <p:cNvSpPr>
            <a:spLocks noGrp="1"/>
          </p:cNvSpPr>
          <p:nvPr>
            <p:ph type="sldNum" sz="quarter" idx="12"/>
          </p:nvPr>
        </p:nvSpPr>
        <p:spPr/>
        <p:txBody>
          <a:bodyPr/>
          <a:lstStyle/>
          <a:p>
            <a:fld id="{79DC90DD-F8AD-46D8-86B8-D77E3229A187}" type="slidenum">
              <a:rPr lang="en-US" smtClean="0"/>
              <a:pPr/>
              <a:t>9</a:t>
            </a:fld>
            <a:r>
              <a:rPr lang="en-US" dirty="0" smtClean="0"/>
              <a:t>/12</a:t>
            </a:r>
            <a:endParaRPr lang="en-US" dirty="0"/>
          </a:p>
        </p:txBody>
      </p:sp>
      <p:pic>
        <p:nvPicPr>
          <p:cNvPr id="3" name="Picture 2"/>
          <p:cNvPicPr>
            <a:picLocks noChangeAspect="1"/>
          </p:cNvPicPr>
          <p:nvPr/>
        </p:nvPicPr>
        <p:blipFill>
          <a:blip r:embed="rId2"/>
          <a:stretch>
            <a:fillRect/>
          </a:stretch>
        </p:blipFill>
        <p:spPr>
          <a:xfrm>
            <a:off x="2452915" y="2048721"/>
            <a:ext cx="7444373" cy="3584471"/>
          </a:xfrm>
          <a:prstGeom prst="rect">
            <a:avLst/>
          </a:prstGeom>
        </p:spPr>
      </p:pic>
    </p:spTree>
    <p:extLst>
      <p:ext uri="{BB962C8B-B14F-4D97-AF65-F5344CB8AC3E}">
        <p14:creationId xmlns:p14="http://schemas.microsoft.com/office/powerpoint/2010/main" val="2608745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1717</TotalTime>
  <Words>506</Words>
  <Application>Microsoft Office PowerPoint</Application>
  <PresentationFormat>Widescreen</PresentationFormat>
  <Paragraphs>61</Paragraphs>
  <Slides>13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Cambria</vt:lpstr>
      <vt:lpstr>Times New Roman</vt:lpstr>
      <vt:lpstr>Office Theme</vt:lpstr>
      <vt:lpstr>PowerPoint Presentation</vt:lpstr>
      <vt:lpstr>Nội Dung</vt:lpstr>
      <vt:lpstr>Chương 1: Đặt vấn đề, giải pháp</vt:lpstr>
      <vt:lpstr>Chương 2: Thiết kế hệ thống</vt:lpstr>
      <vt:lpstr>Chương 2: Thiết kế hệ thống</vt:lpstr>
      <vt:lpstr>Chương 2: Thiết kế hệ thống</vt:lpstr>
      <vt:lpstr>Chương 2: Thiết kế hệ thống</vt:lpstr>
      <vt:lpstr>Chương 3: Sản phẩm thực tế </vt:lpstr>
      <vt:lpstr>Chương 3: Sản phẩm thực tế</vt:lpstr>
      <vt:lpstr>Chương 3: Sản phẩm thực tế</vt:lpstr>
      <vt:lpstr>Chương 3: Chức năng hỗ trợ chuyển tư thế và di chuyển </vt:lpstr>
      <vt:lpstr>Chương 4: Kết luận,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BỘ GIÁO DỤC VÀ ĐÀO TẠO VIỆN ĐẠI HỌC MỞ HÀ NỘI</dc:title>
  <dc:creator>Admin</dc:creator>
  <cp:lastModifiedBy>Son</cp:lastModifiedBy>
  <cp:revision>146</cp:revision>
  <dcterms:created xsi:type="dcterms:W3CDTF">2018-08-03T03:43:48Z</dcterms:created>
  <dcterms:modified xsi:type="dcterms:W3CDTF">2022-05-17T06:07:57Z</dcterms:modified>
</cp:coreProperties>
</file>